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72" r:id="rId5"/>
  </p:sldMasterIdLst>
  <p:notesMasterIdLst>
    <p:notesMasterId r:id="rId16"/>
  </p:notesMasterIdLst>
  <p:handoutMasterIdLst>
    <p:handoutMasterId r:id="rId17"/>
  </p:handoutMasterIdLst>
  <p:sldIdLst>
    <p:sldId id="282" r:id="rId6"/>
    <p:sldId id="283" r:id="rId7"/>
    <p:sldId id="281" r:id="rId8"/>
    <p:sldId id="266" r:id="rId9"/>
    <p:sldId id="269" r:id="rId10"/>
    <p:sldId id="271" r:id="rId11"/>
    <p:sldId id="277" r:id="rId12"/>
    <p:sldId id="275" r:id="rId13"/>
    <p:sldId id="278" r:id="rId14"/>
    <p:sldId id="280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llenstein, Lauren (EOIR)" initials="GL(" lastIdx="12" clrIdx="0">
    <p:extLst>
      <p:ext uri="{19B8F6BF-5375-455C-9EA6-DF929625EA0E}">
        <p15:presenceInfo xmlns:p15="http://schemas.microsoft.com/office/powerpoint/2012/main" userId="Gallenstein, Lauren (EOIR)" providerId="None"/>
      </p:ext>
    </p:extLst>
  </p:cmAuthor>
  <p:cmAuthor id="2" name="Gallenstein, Lauren (EOIR)" initials="G(" lastIdx="1" clrIdx="1">
    <p:extLst>
      <p:ext uri="{19B8F6BF-5375-455C-9EA6-DF929625EA0E}">
        <p15:presenceInfo xmlns:p15="http://schemas.microsoft.com/office/powerpoint/2012/main" userId="S::lauren.gallenstein@eoir.usdoj.gov::9c44c45f-69f6-450e-a8ab-4f99885d2bd4" providerId="AD"/>
      </p:ext>
    </p:extLst>
  </p:cmAuthor>
  <p:cmAuthor id="3" name="Vance Spath" initials="VS" lastIdx="5" clrIdx="4">
    <p:extLst>
      <p:ext uri="{19B8F6BF-5375-455C-9EA6-DF929625EA0E}">
        <p15:presenceInfo xmlns:p15="http://schemas.microsoft.com/office/powerpoint/2012/main" userId="258edd89d0b72bd7" providerId="Windows Live"/>
      </p:ext>
    </p:extLst>
  </p:cmAuthor>
  <p:cmAuthor id="4" name="Spath, Vance H. (EOIR)" initials="SVH(" lastIdx="37" clrIdx="3">
    <p:extLst>
      <p:ext uri="{19B8F6BF-5375-455C-9EA6-DF929625EA0E}">
        <p15:presenceInfo xmlns:p15="http://schemas.microsoft.com/office/powerpoint/2012/main" userId="S-1-5-21-1932596255-414276670-617630493-67269" providerId="AD"/>
      </p:ext>
    </p:extLst>
  </p:cmAuthor>
  <p:cmAuthor id="5" name="Robbins, Laura (EOIR)" initials="RL(" lastIdx="7" clrIdx="5">
    <p:extLst>
      <p:ext uri="{19B8F6BF-5375-455C-9EA6-DF929625EA0E}">
        <p15:presenceInfo xmlns:p15="http://schemas.microsoft.com/office/powerpoint/2012/main" userId="Robbins, Laura (EOIR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57D7AD-6A35-4627-A0B5-2C206BBF3ED2}" v="199" dt="2021-03-24T19:40:33.752"/>
    <p1510:client id="{4C1391DC-FCD4-4C8B-B1B8-6877D396ED00}" v="2" dt="2021-03-12T20:16:28.154"/>
    <p1510:client id="{4F0584C5-63F7-48F9-B44C-107526496E14}" v="173" dt="2021-03-23T21:34:17.749"/>
    <p1510:client id="{7F00A4FE-9552-4B50-B374-0BA50C8739CA}" v="215" dt="2021-09-17T12:30:49.817"/>
    <p1510:client id="{9AE9577A-9981-46B1-BD43-C428E1D6E097}" v="39" dt="2021-09-20T11:48:58.311"/>
    <p1510:client id="{B55BC042-5FED-4C19-8AFC-869AEF19411B}" v="870" dt="2021-03-25T13:32:05.9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inn, Sarah M. (EOIR)" userId="S::sarah.m.flinn@usdoj.gov::07861420-ba39-480c-80c7-183f39353743" providerId="AD" clId="Web-{7F00A4FE-9552-4B50-B374-0BA50C8739CA}"/>
    <pc:docChg chg="modSld">
      <pc:chgData name="Flinn, Sarah M. (EOIR)" userId="S::sarah.m.flinn@usdoj.gov::07861420-ba39-480c-80c7-183f39353743" providerId="AD" clId="Web-{7F00A4FE-9552-4B50-B374-0BA50C8739CA}" dt="2021-09-17T12:30:49.817" v="103" actId="20577"/>
      <pc:docMkLst>
        <pc:docMk/>
      </pc:docMkLst>
      <pc:sldChg chg="modSp">
        <pc:chgData name="Flinn, Sarah M. (EOIR)" userId="S::sarah.m.flinn@usdoj.gov::07861420-ba39-480c-80c7-183f39353743" providerId="AD" clId="Web-{7F00A4FE-9552-4B50-B374-0BA50C8739CA}" dt="2021-09-17T12:25:26.049" v="42" actId="20577"/>
        <pc:sldMkLst>
          <pc:docMk/>
          <pc:sldMk cId="563645605" sldId="269"/>
        </pc:sldMkLst>
        <pc:spChg chg="mod">
          <ac:chgData name="Flinn, Sarah M. (EOIR)" userId="S::sarah.m.flinn@usdoj.gov::07861420-ba39-480c-80c7-183f39353743" providerId="AD" clId="Web-{7F00A4FE-9552-4B50-B374-0BA50C8739CA}" dt="2021-09-17T12:25:26.049" v="42" actId="20577"/>
          <ac:spMkLst>
            <pc:docMk/>
            <pc:sldMk cId="563645605" sldId="269"/>
            <ac:spMk id="3" creationId="{00000000-0000-0000-0000-000000000000}"/>
          </ac:spMkLst>
        </pc:spChg>
      </pc:sldChg>
      <pc:sldChg chg="modSp">
        <pc:chgData name="Flinn, Sarah M. (EOIR)" userId="S::sarah.m.flinn@usdoj.gov::07861420-ba39-480c-80c7-183f39353743" providerId="AD" clId="Web-{7F00A4FE-9552-4B50-B374-0BA50C8739CA}" dt="2021-09-17T12:30:49.817" v="103" actId="20577"/>
        <pc:sldMkLst>
          <pc:docMk/>
          <pc:sldMk cId="3807368350" sldId="277"/>
        </pc:sldMkLst>
        <pc:spChg chg="mod">
          <ac:chgData name="Flinn, Sarah M. (EOIR)" userId="S::sarah.m.flinn@usdoj.gov::07861420-ba39-480c-80c7-183f39353743" providerId="AD" clId="Web-{7F00A4FE-9552-4B50-B374-0BA50C8739CA}" dt="2021-09-17T12:30:49.817" v="103" actId="20577"/>
          <ac:spMkLst>
            <pc:docMk/>
            <pc:sldMk cId="3807368350" sldId="277"/>
            <ac:spMk id="2" creationId="{00000000-0000-0000-0000-000000000000}"/>
          </ac:spMkLst>
        </pc:spChg>
        <pc:spChg chg="mod">
          <ac:chgData name="Flinn, Sarah M. (EOIR)" userId="S::sarah.m.flinn@usdoj.gov::07861420-ba39-480c-80c7-183f39353743" providerId="AD" clId="Web-{7F00A4FE-9552-4B50-B374-0BA50C8739CA}" dt="2021-09-17T12:30:41.567" v="100" actId="20577"/>
          <ac:spMkLst>
            <pc:docMk/>
            <pc:sldMk cId="3807368350" sldId="277"/>
            <ac:spMk id="3" creationId="{00000000-0000-0000-0000-000000000000}"/>
          </ac:spMkLst>
        </pc:spChg>
      </pc:sldChg>
      <pc:sldChg chg="modSp">
        <pc:chgData name="Flinn, Sarah M. (EOIR)" userId="S::sarah.m.flinn@usdoj.gov::07861420-ba39-480c-80c7-183f39353743" providerId="AD" clId="Web-{7F00A4FE-9552-4B50-B374-0BA50C8739CA}" dt="2021-09-17T12:23:42.751" v="21" actId="20577"/>
        <pc:sldMkLst>
          <pc:docMk/>
          <pc:sldMk cId="3037333371" sldId="281"/>
        </pc:sldMkLst>
        <pc:spChg chg="mod">
          <ac:chgData name="Flinn, Sarah M. (EOIR)" userId="S::sarah.m.flinn@usdoj.gov::07861420-ba39-480c-80c7-183f39353743" providerId="AD" clId="Web-{7F00A4FE-9552-4B50-B374-0BA50C8739CA}" dt="2021-09-17T12:23:42.751" v="21" actId="20577"/>
          <ac:spMkLst>
            <pc:docMk/>
            <pc:sldMk cId="3037333371" sldId="281"/>
            <ac:spMk id="3" creationId="{00000000-0000-0000-0000-000000000000}"/>
          </ac:spMkLst>
        </pc:spChg>
      </pc:sldChg>
      <pc:sldChg chg="modSp">
        <pc:chgData name="Flinn, Sarah M. (EOIR)" userId="S::sarah.m.flinn@usdoj.gov::07861420-ba39-480c-80c7-183f39353743" providerId="AD" clId="Web-{7F00A4FE-9552-4B50-B374-0BA50C8739CA}" dt="2021-09-17T12:22:33.157" v="19" actId="20577"/>
        <pc:sldMkLst>
          <pc:docMk/>
          <pc:sldMk cId="1111591718" sldId="282"/>
        </pc:sldMkLst>
        <pc:spChg chg="mod">
          <ac:chgData name="Flinn, Sarah M. (EOIR)" userId="S::sarah.m.flinn@usdoj.gov::07861420-ba39-480c-80c7-183f39353743" providerId="AD" clId="Web-{7F00A4FE-9552-4B50-B374-0BA50C8739CA}" dt="2021-09-17T12:22:33.157" v="19" actId="20577"/>
          <ac:spMkLst>
            <pc:docMk/>
            <pc:sldMk cId="1111591718" sldId="282"/>
            <ac:spMk id="2" creationId="{4901E59D-46A1-EC4A-A910-050A86C4B8C4}"/>
          </ac:spMkLst>
        </pc:spChg>
      </pc:sldChg>
    </pc:docChg>
  </pc:docChgLst>
  <pc:docChgLst>
    <pc:chgData name="Metz, Matthew (EOIR)" userId="S::matthew.metz@usdoj.gov::b7921dec-b9d9-44c9-9851-dd67cc65c4db" providerId="AD" clId="Web-{9AE9577A-9981-46B1-BD43-C428E1D6E097}"/>
    <pc:docChg chg="modSld">
      <pc:chgData name="Metz, Matthew (EOIR)" userId="S::matthew.metz@usdoj.gov::b7921dec-b9d9-44c9-9851-dd67cc65c4db" providerId="AD" clId="Web-{9AE9577A-9981-46B1-BD43-C428E1D6E097}" dt="2021-09-20T11:48:57.843" v="17" actId="20577"/>
      <pc:docMkLst>
        <pc:docMk/>
      </pc:docMkLst>
      <pc:sldChg chg="modSp">
        <pc:chgData name="Metz, Matthew (EOIR)" userId="S::matthew.metz@usdoj.gov::b7921dec-b9d9-44c9-9851-dd67cc65c4db" providerId="AD" clId="Web-{9AE9577A-9981-46B1-BD43-C428E1D6E097}" dt="2021-09-20T11:48:57.843" v="17" actId="20577"/>
        <pc:sldMkLst>
          <pc:docMk/>
          <pc:sldMk cId="563645605" sldId="269"/>
        </pc:sldMkLst>
        <pc:spChg chg="mod">
          <ac:chgData name="Metz, Matthew (EOIR)" userId="S::matthew.metz@usdoj.gov::b7921dec-b9d9-44c9-9851-dd67cc65c4db" providerId="AD" clId="Web-{9AE9577A-9981-46B1-BD43-C428E1D6E097}" dt="2021-09-20T11:48:57.843" v="17" actId="20577"/>
          <ac:spMkLst>
            <pc:docMk/>
            <pc:sldMk cId="563645605" sldId="269"/>
            <ac:spMk id="3" creationId="{00000000-0000-0000-0000-000000000000}"/>
          </ac:spMkLst>
        </pc:spChg>
      </pc:sldChg>
    </pc:docChg>
  </pc:docChgLst>
  <pc:docChgLst>
    <pc:chgData name="Gallenstein, Lauren (EOIR)" userId="S::lauren.gallenstein@eoir.usdoj.gov::9c44c45f-69f6-450e-a8ab-4f99885d2bd4" providerId="AD" clId="Web-{4C1391DC-FCD4-4C8B-B1B8-6877D396ED00}"/>
    <pc:docChg chg="">
      <pc:chgData name="Gallenstein, Lauren (EOIR)" userId="S::lauren.gallenstein@eoir.usdoj.gov::9c44c45f-69f6-450e-a8ab-4f99885d2bd4" providerId="AD" clId="Web-{4C1391DC-FCD4-4C8B-B1B8-6877D396ED00}" dt="2021-03-12T20:16:28.154" v="1"/>
      <pc:docMkLst>
        <pc:docMk/>
      </pc:docMkLst>
      <pc:sldChg chg="addCm delCm">
        <pc:chgData name="Gallenstein, Lauren (EOIR)" userId="S::lauren.gallenstein@eoir.usdoj.gov::9c44c45f-69f6-450e-a8ab-4f99885d2bd4" providerId="AD" clId="Web-{4C1391DC-FCD4-4C8B-B1B8-6877D396ED00}" dt="2021-03-12T20:16:28.154" v="1"/>
        <pc:sldMkLst>
          <pc:docMk/>
          <pc:sldMk cId="312618733" sldId="258"/>
        </pc:sldMkLst>
      </pc:sldChg>
    </pc:docChg>
  </pc:docChgLst>
  <pc:docChgLst>
    <pc:chgData name="Gallenstein, Lauren (EOIR)" userId="S::lauren.gallenstein@usdoj.gov::9c44c45f-69f6-450e-a8ab-4f99885d2bd4" providerId="AD" clId="Web-{0157D7AD-6A35-4627-A0B5-2C206BBF3ED2}"/>
    <pc:docChg chg="modSld sldOrd">
      <pc:chgData name="Gallenstein, Lauren (EOIR)" userId="S::lauren.gallenstein@usdoj.gov::9c44c45f-69f6-450e-a8ab-4f99885d2bd4" providerId="AD" clId="Web-{0157D7AD-6A35-4627-A0B5-2C206BBF3ED2}" dt="2021-03-24T19:40:31.299" v="111" actId="20577"/>
      <pc:docMkLst>
        <pc:docMk/>
      </pc:docMkLst>
      <pc:sldChg chg="addCm modCm">
        <pc:chgData name="Gallenstein, Lauren (EOIR)" userId="S::lauren.gallenstein@usdoj.gov::9c44c45f-69f6-450e-a8ab-4f99885d2bd4" providerId="AD" clId="Web-{0157D7AD-6A35-4627-A0B5-2C206BBF3ED2}" dt="2021-03-24T19:24:16.215" v="1"/>
        <pc:sldMkLst>
          <pc:docMk/>
          <pc:sldMk cId="250991881" sldId="264"/>
        </pc:sldMkLst>
      </pc:sldChg>
      <pc:sldChg chg="ord">
        <pc:chgData name="Gallenstein, Lauren (EOIR)" userId="S::lauren.gallenstein@usdoj.gov::9c44c45f-69f6-450e-a8ab-4f99885d2bd4" providerId="AD" clId="Web-{0157D7AD-6A35-4627-A0B5-2C206BBF3ED2}" dt="2021-03-24T19:25:20.342" v="2"/>
        <pc:sldMkLst>
          <pc:docMk/>
          <pc:sldMk cId="1269207255" sldId="265"/>
        </pc:sldMkLst>
      </pc:sldChg>
      <pc:sldChg chg="addCm modCm">
        <pc:chgData name="Gallenstein, Lauren (EOIR)" userId="S::lauren.gallenstein@usdoj.gov::9c44c45f-69f6-450e-a8ab-4f99885d2bd4" providerId="AD" clId="Web-{0157D7AD-6A35-4627-A0B5-2C206BBF3ED2}" dt="2021-03-24T19:30:02.174" v="5"/>
        <pc:sldMkLst>
          <pc:docMk/>
          <pc:sldMk cId="2686431655" sldId="266"/>
        </pc:sldMkLst>
      </pc:sldChg>
      <pc:sldChg chg="modSp">
        <pc:chgData name="Gallenstein, Lauren (EOIR)" userId="S::lauren.gallenstein@usdoj.gov::9c44c45f-69f6-450e-a8ab-4f99885d2bd4" providerId="AD" clId="Web-{0157D7AD-6A35-4627-A0B5-2C206BBF3ED2}" dt="2021-03-24T19:31:28.097" v="19" actId="1076"/>
        <pc:sldMkLst>
          <pc:docMk/>
          <pc:sldMk cId="563645605" sldId="269"/>
        </pc:sldMkLst>
        <pc:spChg chg="mod">
          <ac:chgData name="Gallenstein, Lauren (EOIR)" userId="S::lauren.gallenstein@usdoj.gov::9c44c45f-69f6-450e-a8ab-4f99885d2bd4" providerId="AD" clId="Web-{0157D7AD-6A35-4627-A0B5-2C206BBF3ED2}" dt="2021-03-24T19:31:10.456" v="9" actId="20577"/>
          <ac:spMkLst>
            <pc:docMk/>
            <pc:sldMk cId="563645605" sldId="269"/>
            <ac:spMk id="2" creationId="{00000000-0000-0000-0000-000000000000}"/>
          </ac:spMkLst>
        </pc:spChg>
        <pc:spChg chg="mod">
          <ac:chgData name="Gallenstein, Lauren (EOIR)" userId="S::lauren.gallenstein@usdoj.gov::9c44c45f-69f6-450e-a8ab-4f99885d2bd4" providerId="AD" clId="Web-{0157D7AD-6A35-4627-A0B5-2C206BBF3ED2}" dt="2021-03-24T19:31:28.097" v="19" actId="1076"/>
          <ac:spMkLst>
            <pc:docMk/>
            <pc:sldMk cId="563645605" sldId="269"/>
            <ac:spMk id="3" creationId="{00000000-0000-0000-0000-000000000000}"/>
          </ac:spMkLst>
        </pc:spChg>
      </pc:sldChg>
      <pc:sldChg chg="modSp">
        <pc:chgData name="Gallenstein, Lauren (EOIR)" userId="S::lauren.gallenstein@usdoj.gov::9c44c45f-69f6-450e-a8ab-4f99885d2bd4" providerId="AD" clId="Web-{0157D7AD-6A35-4627-A0B5-2C206BBF3ED2}" dt="2021-03-24T19:32:05.597" v="21" actId="20577"/>
        <pc:sldMkLst>
          <pc:docMk/>
          <pc:sldMk cId="956348331" sldId="270"/>
        </pc:sldMkLst>
        <pc:graphicFrameChg chg="modGraphic">
          <ac:chgData name="Gallenstein, Lauren (EOIR)" userId="S::lauren.gallenstein@usdoj.gov::9c44c45f-69f6-450e-a8ab-4f99885d2bd4" providerId="AD" clId="Web-{0157D7AD-6A35-4627-A0B5-2C206BBF3ED2}" dt="2021-03-24T19:32:05.597" v="21" actId="20577"/>
          <ac:graphicFrameMkLst>
            <pc:docMk/>
            <pc:sldMk cId="956348331" sldId="270"/>
            <ac:graphicFrameMk id="10" creationId="{00000000-0000-0000-0000-000000000000}"/>
          </ac:graphicFrameMkLst>
        </pc:graphicFrameChg>
      </pc:sldChg>
      <pc:sldChg chg="modSp">
        <pc:chgData name="Gallenstein, Lauren (EOIR)" userId="S::lauren.gallenstein@usdoj.gov::9c44c45f-69f6-450e-a8ab-4f99885d2bd4" providerId="AD" clId="Web-{0157D7AD-6A35-4627-A0B5-2C206BBF3ED2}" dt="2021-03-24T19:33:42.942" v="29" actId="20577"/>
        <pc:sldMkLst>
          <pc:docMk/>
          <pc:sldMk cId="3321917055" sldId="271"/>
        </pc:sldMkLst>
        <pc:spChg chg="mod">
          <ac:chgData name="Gallenstein, Lauren (EOIR)" userId="S::lauren.gallenstein@usdoj.gov::9c44c45f-69f6-450e-a8ab-4f99885d2bd4" providerId="AD" clId="Web-{0157D7AD-6A35-4627-A0B5-2C206BBF3ED2}" dt="2021-03-24T19:33:00.473" v="25" actId="20577"/>
          <ac:spMkLst>
            <pc:docMk/>
            <pc:sldMk cId="3321917055" sldId="271"/>
            <ac:spMk id="2" creationId="{00000000-0000-0000-0000-000000000000}"/>
          </ac:spMkLst>
        </pc:spChg>
        <pc:spChg chg="mod">
          <ac:chgData name="Gallenstein, Lauren (EOIR)" userId="S::lauren.gallenstein@usdoj.gov::9c44c45f-69f6-450e-a8ab-4f99885d2bd4" providerId="AD" clId="Web-{0157D7AD-6A35-4627-A0B5-2C206BBF3ED2}" dt="2021-03-24T19:33:42.942" v="29" actId="20577"/>
          <ac:spMkLst>
            <pc:docMk/>
            <pc:sldMk cId="3321917055" sldId="271"/>
            <ac:spMk id="3" creationId="{00000000-0000-0000-0000-000000000000}"/>
          </ac:spMkLst>
        </pc:spChg>
      </pc:sldChg>
      <pc:sldChg chg="modSp ord">
        <pc:chgData name="Gallenstein, Lauren (EOIR)" userId="S::lauren.gallenstein@usdoj.gov::9c44c45f-69f6-450e-a8ab-4f99885d2bd4" providerId="AD" clId="Web-{0157D7AD-6A35-4627-A0B5-2C206BBF3ED2}" dt="2021-03-24T19:36:38.306" v="93" actId="1076"/>
        <pc:sldMkLst>
          <pc:docMk/>
          <pc:sldMk cId="2429084958" sldId="272"/>
        </pc:sldMkLst>
        <pc:spChg chg="mod">
          <ac:chgData name="Gallenstein, Lauren (EOIR)" userId="S::lauren.gallenstein@usdoj.gov::9c44c45f-69f6-450e-a8ab-4f99885d2bd4" providerId="AD" clId="Web-{0157D7AD-6A35-4627-A0B5-2C206BBF3ED2}" dt="2021-03-24T19:36:38.306" v="93" actId="1076"/>
          <ac:spMkLst>
            <pc:docMk/>
            <pc:sldMk cId="2429084958" sldId="272"/>
            <ac:spMk id="2" creationId="{00000000-0000-0000-0000-000000000000}"/>
          </ac:spMkLst>
        </pc:spChg>
      </pc:sldChg>
      <pc:sldChg chg="modSp">
        <pc:chgData name="Gallenstein, Lauren (EOIR)" userId="S::lauren.gallenstein@usdoj.gov::9c44c45f-69f6-450e-a8ab-4f99885d2bd4" providerId="AD" clId="Web-{0157D7AD-6A35-4627-A0B5-2C206BBF3ED2}" dt="2021-03-24T19:35:14.868" v="79" actId="20577"/>
        <pc:sldMkLst>
          <pc:docMk/>
          <pc:sldMk cId="2826501810" sldId="273"/>
        </pc:sldMkLst>
        <pc:spChg chg="mod">
          <ac:chgData name="Gallenstein, Lauren (EOIR)" userId="S::lauren.gallenstein@usdoj.gov::9c44c45f-69f6-450e-a8ab-4f99885d2bd4" providerId="AD" clId="Web-{0157D7AD-6A35-4627-A0B5-2C206BBF3ED2}" dt="2021-03-24T19:34:01.364" v="35" actId="20577"/>
          <ac:spMkLst>
            <pc:docMk/>
            <pc:sldMk cId="2826501810" sldId="273"/>
            <ac:spMk id="2" creationId="{00000000-0000-0000-0000-000000000000}"/>
          </ac:spMkLst>
        </pc:spChg>
        <pc:spChg chg="mod">
          <ac:chgData name="Gallenstein, Lauren (EOIR)" userId="S::lauren.gallenstein@usdoj.gov::9c44c45f-69f6-450e-a8ab-4f99885d2bd4" providerId="AD" clId="Web-{0157D7AD-6A35-4627-A0B5-2C206BBF3ED2}" dt="2021-03-24T19:35:14.868" v="79" actId="20577"/>
          <ac:spMkLst>
            <pc:docMk/>
            <pc:sldMk cId="2826501810" sldId="273"/>
            <ac:spMk id="3" creationId="{00000000-0000-0000-0000-000000000000}"/>
          </ac:spMkLst>
        </pc:spChg>
      </pc:sldChg>
      <pc:sldChg chg="modSp addCm modCm">
        <pc:chgData name="Gallenstein, Lauren (EOIR)" userId="S::lauren.gallenstein@usdoj.gov::9c44c45f-69f6-450e-a8ab-4f99885d2bd4" providerId="AD" clId="Web-{0157D7AD-6A35-4627-A0B5-2C206BBF3ED2}" dt="2021-03-24T19:40:31.299" v="111" actId="20577"/>
        <pc:sldMkLst>
          <pc:docMk/>
          <pc:sldMk cId="226099035" sldId="275"/>
        </pc:sldMkLst>
        <pc:spChg chg="mod">
          <ac:chgData name="Gallenstein, Lauren (EOIR)" userId="S::lauren.gallenstein@usdoj.gov::9c44c45f-69f6-450e-a8ab-4f99885d2bd4" providerId="AD" clId="Web-{0157D7AD-6A35-4627-A0B5-2C206BBF3ED2}" dt="2021-03-24T19:40:31.299" v="111" actId="20577"/>
          <ac:spMkLst>
            <pc:docMk/>
            <pc:sldMk cId="226099035" sldId="275"/>
            <ac:spMk id="3" creationId="{00000000-0000-0000-0000-000000000000}"/>
          </ac:spMkLst>
        </pc:spChg>
        <pc:spChg chg="mod">
          <ac:chgData name="Gallenstein, Lauren (EOIR)" userId="S::lauren.gallenstein@usdoj.gov::9c44c45f-69f6-450e-a8ab-4f99885d2bd4" providerId="AD" clId="Web-{0157D7AD-6A35-4627-A0B5-2C206BBF3ED2}" dt="2021-03-24T19:38:37.916" v="99" actId="20577"/>
          <ac:spMkLst>
            <pc:docMk/>
            <pc:sldMk cId="226099035" sldId="275"/>
            <ac:spMk id="5" creationId="{00000000-0000-0000-0000-000000000000}"/>
          </ac:spMkLst>
        </pc:spChg>
      </pc:sldChg>
      <pc:sldChg chg="addCm modCm">
        <pc:chgData name="Gallenstein, Lauren (EOIR)" userId="S::lauren.gallenstein@usdoj.gov::9c44c45f-69f6-450e-a8ab-4f99885d2bd4" providerId="AD" clId="Web-{0157D7AD-6A35-4627-A0B5-2C206BBF3ED2}" dt="2021-03-24T19:38:17.041" v="95"/>
        <pc:sldMkLst>
          <pc:docMk/>
          <pc:sldMk cId="3908250574" sldId="276"/>
        </pc:sldMkLst>
      </pc:sldChg>
      <pc:sldChg chg="modSp addCm">
        <pc:chgData name="Gallenstein, Lauren (EOIR)" userId="S::lauren.gallenstein@usdoj.gov::9c44c45f-69f6-450e-a8ab-4f99885d2bd4" providerId="AD" clId="Web-{0157D7AD-6A35-4627-A0B5-2C206BBF3ED2}" dt="2021-03-24T19:36:27.884" v="87" actId="20577"/>
        <pc:sldMkLst>
          <pc:docMk/>
          <pc:sldMk cId="3807368350" sldId="277"/>
        </pc:sldMkLst>
        <pc:spChg chg="mod">
          <ac:chgData name="Gallenstein, Lauren (EOIR)" userId="S::lauren.gallenstein@usdoj.gov::9c44c45f-69f6-450e-a8ab-4f99885d2bd4" providerId="AD" clId="Web-{0157D7AD-6A35-4627-A0B5-2C206BBF3ED2}" dt="2021-03-24T19:36:27.884" v="87" actId="20577"/>
          <ac:spMkLst>
            <pc:docMk/>
            <pc:sldMk cId="3807368350" sldId="277"/>
            <ac:spMk id="3" creationId="{00000000-0000-0000-0000-000000000000}"/>
          </ac:spMkLst>
        </pc:spChg>
      </pc:sldChg>
    </pc:docChg>
  </pc:docChgLst>
  <pc:docChgLst>
    <pc:chgData name="Gallenstein, Lauren (EOIR)" userId="S::lauren.gallenstein@usdoj.gov::9c44c45f-69f6-450e-a8ab-4f99885d2bd4" providerId="AD" clId="Web-{4F0584C5-63F7-48F9-B44C-107526496E14}"/>
    <pc:docChg chg="modSld">
      <pc:chgData name="Gallenstein, Lauren (EOIR)" userId="S::lauren.gallenstein@usdoj.gov::9c44c45f-69f6-450e-a8ab-4f99885d2bd4" providerId="AD" clId="Web-{4F0584C5-63F7-48F9-B44C-107526496E14}" dt="2021-03-23T21:34:17.749" v="85" actId="20577"/>
      <pc:docMkLst>
        <pc:docMk/>
      </pc:docMkLst>
      <pc:sldChg chg="modSp">
        <pc:chgData name="Gallenstein, Lauren (EOIR)" userId="S::lauren.gallenstein@usdoj.gov::9c44c45f-69f6-450e-a8ab-4f99885d2bd4" providerId="AD" clId="Web-{4F0584C5-63F7-48F9-B44C-107526496E14}" dt="2021-03-23T21:29:34.125" v="48" actId="20577"/>
        <pc:sldMkLst>
          <pc:docMk/>
          <pc:sldMk cId="312618733" sldId="258"/>
        </pc:sldMkLst>
        <pc:spChg chg="mod">
          <ac:chgData name="Gallenstein, Lauren (EOIR)" userId="S::lauren.gallenstein@usdoj.gov::9c44c45f-69f6-450e-a8ab-4f99885d2bd4" providerId="AD" clId="Web-{4F0584C5-63F7-48F9-B44C-107526496E14}" dt="2021-03-23T21:29:34.125" v="48" actId="20577"/>
          <ac:spMkLst>
            <pc:docMk/>
            <pc:sldMk cId="312618733" sldId="258"/>
            <ac:spMk id="3" creationId="{00000000-0000-0000-0000-000000000000}"/>
          </ac:spMkLst>
        </pc:spChg>
      </pc:sldChg>
      <pc:sldChg chg="modSp addCm">
        <pc:chgData name="Gallenstein, Lauren (EOIR)" userId="S::lauren.gallenstein@usdoj.gov::9c44c45f-69f6-450e-a8ab-4f99885d2bd4" providerId="AD" clId="Web-{4F0584C5-63F7-48F9-B44C-107526496E14}" dt="2021-03-23T21:32:46.623" v="59" actId="20577"/>
        <pc:sldMkLst>
          <pc:docMk/>
          <pc:sldMk cId="250991881" sldId="264"/>
        </pc:sldMkLst>
        <pc:spChg chg="mod">
          <ac:chgData name="Gallenstein, Lauren (EOIR)" userId="S::lauren.gallenstein@usdoj.gov::9c44c45f-69f6-450e-a8ab-4f99885d2bd4" providerId="AD" clId="Web-{4F0584C5-63F7-48F9-B44C-107526496E14}" dt="2021-03-23T21:29:59.266" v="51" actId="20577"/>
          <ac:spMkLst>
            <pc:docMk/>
            <pc:sldMk cId="250991881" sldId="264"/>
            <ac:spMk id="2" creationId="{00000000-0000-0000-0000-000000000000}"/>
          </ac:spMkLst>
        </pc:spChg>
        <pc:spChg chg="mod">
          <ac:chgData name="Gallenstein, Lauren (EOIR)" userId="S::lauren.gallenstein@usdoj.gov::9c44c45f-69f6-450e-a8ab-4f99885d2bd4" providerId="AD" clId="Web-{4F0584C5-63F7-48F9-B44C-107526496E14}" dt="2021-03-23T21:32:46.623" v="59" actId="20577"/>
          <ac:spMkLst>
            <pc:docMk/>
            <pc:sldMk cId="250991881" sldId="264"/>
            <ac:spMk id="3" creationId="{00000000-0000-0000-0000-000000000000}"/>
          </ac:spMkLst>
        </pc:spChg>
      </pc:sldChg>
      <pc:sldChg chg="modSp">
        <pc:chgData name="Gallenstein, Lauren (EOIR)" userId="S::lauren.gallenstein@usdoj.gov::9c44c45f-69f6-450e-a8ab-4f99885d2bd4" providerId="AD" clId="Web-{4F0584C5-63F7-48F9-B44C-107526496E14}" dt="2021-03-23T21:33:49.467" v="81" actId="20577"/>
        <pc:sldMkLst>
          <pc:docMk/>
          <pc:sldMk cId="1269207255" sldId="265"/>
        </pc:sldMkLst>
        <pc:spChg chg="mod">
          <ac:chgData name="Gallenstein, Lauren (EOIR)" userId="S::lauren.gallenstein@usdoj.gov::9c44c45f-69f6-450e-a8ab-4f99885d2bd4" providerId="AD" clId="Web-{4F0584C5-63F7-48F9-B44C-107526496E14}" dt="2021-03-23T21:33:00.467" v="66" actId="1076"/>
          <ac:spMkLst>
            <pc:docMk/>
            <pc:sldMk cId="1269207255" sldId="265"/>
            <ac:spMk id="2" creationId="{00000000-0000-0000-0000-000000000000}"/>
          </ac:spMkLst>
        </pc:spChg>
        <pc:spChg chg="mod">
          <ac:chgData name="Gallenstein, Lauren (EOIR)" userId="S::lauren.gallenstein@usdoj.gov::9c44c45f-69f6-450e-a8ab-4f99885d2bd4" providerId="AD" clId="Web-{4F0584C5-63F7-48F9-B44C-107526496E14}" dt="2021-03-23T21:33:49.467" v="81" actId="20577"/>
          <ac:spMkLst>
            <pc:docMk/>
            <pc:sldMk cId="1269207255" sldId="265"/>
            <ac:spMk id="3" creationId="{00000000-0000-0000-0000-000000000000}"/>
          </ac:spMkLst>
        </pc:spChg>
      </pc:sldChg>
      <pc:sldChg chg="modSp">
        <pc:chgData name="Gallenstein, Lauren (EOIR)" userId="S::lauren.gallenstein@usdoj.gov::9c44c45f-69f6-450e-a8ab-4f99885d2bd4" providerId="AD" clId="Web-{4F0584C5-63F7-48F9-B44C-107526496E14}" dt="2021-03-23T21:34:17.749" v="85" actId="20577"/>
        <pc:sldMkLst>
          <pc:docMk/>
          <pc:sldMk cId="2686431655" sldId="266"/>
        </pc:sldMkLst>
        <pc:spChg chg="mod">
          <ac:chgData name="Gallenstein, Lauren (EOIR)" userId="S::lauren.gallenstein@usdoj.gov::9c44c45f-69f6-450e-a8ab-4f99885d2bd4" providerId="AD" clId="Web-{4F0584C5-63F7-48F9-B44C-107526496E14}" dt="2021-03-23T21:34:17.749" v="85" actId="20577"/>
          <ac:spMkLst>
            <pc:docMk/>
            <pc:sldMk cId="2686431655" sldId="266"/>
            <ac:spMk id="2" creationId="{00000000-0000-0000-0000-000000000000}"/>
          </ac:spMkLst>
        </pc:spChg>
      </pc:sldChg>
    </pc:docChg>
  </pc:docChgLst>
  <pc:docChgLst>
    <pc:chgData name="Baxter, Hoi Y. &quot;Cherry&quot; (EOIR)" userId="S::hoi.y.baxter@usdoj.gov::9b28bae4-d0db-4ca3-bbab-9f1ac65a024e" providerId="AD" clId="Web-{B55BC042-5FED-4C19-8AFC-869AEF19411B}"/>
    <pc:docChg chg="addSld modSld">
      <pc:chgData name="Baxter, Hoi Y. &quot;Cherry&quot; (EOIR)" userId="S::hoi.y.baxter@usdoj.gov::9b28bae4-d0db-4ca3-bbab-9f1ac65a024e" providerId="AD" clId="Web-{B55BC042-5FED-4C19-8AFC-869AEF19411B}" dt="2021-03-25T13:32:04.979" v="851" actId="20577"/>
      <pc:docMkLst>
        <pc:docMk/>
      </pc:docMkLst>
      <pc:sldChg chg="modSp delCm modNotes">
        <pc:chgData name="Baxter, Hoi Y. &quot;Cherry&quot; (EOIR)" userId="S::hoi.y.baxter@usdoj.gov::9b28bae4-d0db-4ca3-bbab-9f1ac65a024e" providerId="AD" clId="Web-{B55BC042-5FED-4C19-8AFC-869AEF19411B}" dt="2021-03-25T12:49:23.543" v="31"/>
        <pc:sldMkLst>
          <pc:docMk/>
          <pc:sldMk cId="250991881" sldId="264"/>
        </pc:sldMkLst>
        <pc:spChg chg="mod">
          <ac:chgData name="Baxter, Hoi Y. &quot;Cherry&quot; (EOIR)" userId="S::hoi.y.baxter@usdoj.gov::9b28bae4-d0db-4ca3-bbab-9f1ac65a024e" providerId="AD" clId="Web-{B55BC042-5FED-4C19-8AFC-869AEF19411B}" dt="2021-03-25T12:48:30.870" v="4" actId="20577"/>
          <ac:spMkLst>
            <pc:docMk/>
            <pc:sldMk cId="250991881" sldId="264"/>
            <ac:spMk id="3" creationId="{00000000-0000-0000-0000-000000000000}"/>
          </ac:spMkLst>
        </pc:spChg>
      </pc:sldChg>
      <pc:sldChg chg="modSp delCm">
        <pc:chgData name="Baxter, Hoi Y. &quot;Cherry&quot; (EOIR)" userId="S::hoi.y.baxter@usdoj.gov::9b28bae4-d0db-4ca3-bbab-9f1ac65a024e" providerId="AD" clId="Web-{B55BC042-5FED-4C19-8AFC-869AEF19411B}" dt="2021-03-25T12:52:05.794" v="62" actId="20577"/>
        <pc:sldMkLst>
          <pc:docMk/>
          <pc:sldMk cId="2686431655" sldId="266"/>
        </pc:sldMkLst>
        <pc:spChg chg="mod">
          <ac:chgData name="Baxter, Hoi Y. &quot;Cherry&quot; (EOIR)" userId="S::hoi.y.baxter@usdoj.gov::9b28bae4-d0db-4ca3-bbab-9f1ac65a024e" providerId="AD" clId="Web-{B55BC042-5FED-4C19-8AFC-869AEF19411B}" dt="2021-03-25T12:52:05.794" v="62" actId="20577"/>
          <ac:spMkLst>
            <pc:docMk/>
            <pc:sldMk cId="2686431655" sldId="266"/>
            <ac:spMk id="3" creationId="{00000000-0000-0000-0000-000000000000}"/>
          </ac:spMkLst>
        </pc:spChg>
      </pc:sldChg>
      <pc:sldChg chg="modSp">
        <pc:chgData name="Baxter, Hoi Y. &quot;Cherry&quot; (EOIR)" userId="S::hoi.y.baxter@usdoj.gov::9b28bae4-d0db-4ca3-bbab-9f1ac65a024e" providerId="AD" clId="Web-{B55BC042-5FED-4C19-8AFC-869AEF19411B}" dt="2021-03-25T12:52:36.889" v="64" actId="14100"/>
        <pc:sldMkLst>
          <pc:docMk/>
          <pc:sldMk cId="956348331" sldId="270"/>
        </pc:sldMkLst>
        <pc:cxnChg chg="mod">
          <ac:chgData name="Baxter, Hoi Y. &quot;Cherry&quot; (EOIR)" userId="S::hoi.y.baxter@usdoj.gov::9b28bae4-d0db-4ca3-bbab-9f1ac65a024e" providerId="AD" clId="Web-{B55BC042-5FED-4C19-8AFC-869AEF19411B}" dt="2021-03-25T12:52:36.889" v="64" actId="14100"/>
          <ac:cxnSpMkLst>
            <pc:docMk/>
            <pc:sldMk cId="956348331" sldId="270"/>
            <ac:cxnSpMk id="19" creationId="{00000000-0000-0000-0000-000000000000}"/>
          </ac:cxnSpMkLst>
        </pc:cxnChg>
      </pc:sldChg>
      <pc:sldChg chg="modSp">
        <pc:chgData name="Baxter, Hoi Y. &quot;Cherry&quot; (EOIR)" userId="S::hoi.y.baxter@usdoj.gov::9b28bae4-d0db-4ca3-bbab-9f1ac65a024e" providerId="AD" clId="Web-{B55BC042-5FED-4C19-8AFC-869AEF19411B}" dt="2021-03-25T12:53:06.108" v="66" actId="1076"/>
        <pc:sldMkLst>
          <pc:docMk/>
          <pc:sldMk cId="2826501810" sldId="273"/>
        </pc:sldMkLst>
        <pc:spChg chg="mod">
          <ac:chgData name="Baxter, Hoi Y. &quot;Cherry&quot; (EOIR)" userId="S::hoi.y.baxter@usdoj.gov::9b28bae4-d0db-4ca3-bbab-9f1ac65a024e" providerId="AD" clId="Web-{B55BC042-5FED-4C19-8AFC-869AEF19411B}" dt="2021-03-25T12:53:00.748" v="65" actId="1076"/>
          <ac:spMkLst>
            <pc:docMk/>
            <pc:sldMk cId="2826501810" sldId="273"/>
            <ac:spMk id="2" creationId="{00000000-0000-0000-0000-000000000000}"/>
          </ac:spMkLst>
        </pc:spChg>
        <pc:spChg chg="mod">
          <ac:chgData name="Baxter, Hoi Y. &quot;Cherry&quot; (EOIR)" userId="S::hoi.y.baxter@usdoj.gov::9b28bae4-d0db-4ca3-bbab-9f1ac65a024e" providerId="AD" clId="Web-{B55BC042-5FED-4C19-8AFC-869AEF19411B}" dt="2021-03-25T12:53:06.108" v="66" actId="1076"/>
          <ac:spMkLst>
            <pc:docMk/>
            <pc:sldMk cId="2826501810" sldId="273"/>
            <ac:spMk id="3" creationId="{00000000-0000-0000-0000-000000000000}"/>
          </ac:spMkLst>
        </pc:spChg>
      </pc:sldChg>
      <pc:sldChg chg="modSp delCm modNotes">
        <pc:chgData name="Baxter, Hoi Y. &quot;Cherry&quot; (EOIR)" userId="S::hoi.y.baxter@usdoj.gov::9b28bae4-d0db-4ca3-bbab-9f1ac65a024e" providerId="AD" clId="Web-{B55BC042-5FED-4C19-8AFC-869AEF19411B}" dt="2021-03-25T13:30:02.941" v="828"/>
        <pc:sldMkLst>
          <pc:docMk/>
          <pc:sldMk cId="226099035" sldId="275"/>
        </pc:sldMkLst>
        <pc:spChg chg="mod">
          <ac:chgData name="Baxter, Hoi Y. &quot;Cherry&quot; (EOIR)" userId="S::hoi.y.baxter@usdoj.gov::9b28bae4-d0db-4ca3-bbab-9f1ac65a024e" providerId="AD" clId="Web-{B55BC042-5FED-4C19-8AFC-869AEF19411B}" dt="2021-03-25T12:55:20.239" v="82" actId="1076"/>
          <ac:spMkLst>
            <pc:docMk/>
            <pc:sldMk cId="226099035" sldId="275"/>
            <ac:spMk id="2" creationId="{00000000-0000-0000-0000-000000000000}"/>
          </ac:spMkLst>
        </pc:spChg>
      </pc:sldChg>
      <pc:sldChg chg="modSp delCm">
        <pc:chgData name="Baxter, Hoi Y. &quot;Cherry&quot; (EOIR)" userId="S::hoi.y.baxter@usdoj.gov::9b28bae4-d0db-4ca3-bbab-9f1ac65a024e" providerId="AD" clId="Web-{B55BC042-5FED-4C19-8AFC-869AEF19411B}" dt="2021-03-25T12:54:25.484" v="80" actId="20577"/>
        <pc:sldMkLst>
          <pc:docMk/>
          <pc:sldMk cId="3807368350" sldId="277"/>
        </pc:sldMkLst>
        <pc:spChg chg="mod">
          <ac:chgData name="Baxter, Hoi Y. &quot;Cherry&quot; (EOIR)" userId="S::hoi.y.baxter@usdoj.gov::9b28bae4-d0db-4ca3-bbab-9f1ac65a024e" providerId="AD" clId="Web-{B55BC042-5FED-4C19-8AFC-869AEF19411B}" dt="2021-03-25T12:54:25.484" v="80" actId="20577"/>
          <ac:spMkLst>
            <pc:docMk/>
            <pc:sldMk cId="3807368350" sldId="277"/>
            <ac:spMk id="3" creationId="{00000000-0000-0000-0000-000000000000}"/>
          </ac:spMkLst>
        </pc:spChg>
      </pc:sldChg>
      <pc:sldChg chg="addSp modSp add replId">
        <pc:chgData name="Baxter, Hoi Y. &quot;Cherry&quot; (EOIR)" userId="S::hoi.y.baxter@usdoj.gov::9b28bae4-d0db-4ca3-bbab-9f1ac65a024e" providerId="AD" clId="Web-{B55BC042-5FED-4C19-8AFC-869AEF19411B}" dt="2021-03-25T13:32:04.979" v="851" actId="20577"/>
        <pc:sldMkLst>
          <pc:docMk/>
          <pc:sldMk cId="699231020" sldId="278"/>
        </pc:sldMkLst>
        <pc:spChg chg="mod">
          <ac:chgData name="Baxter, Hoi Y. &quot;Cherry&quot; (EOIR)" userId="S::hoi.y.baxter@usdoj.gov::9b28bae4-d0db-4ca3-bbab-9f1ac65a024e" providerId="AD" clId="Web-{B55BC042-5FED-4C19-8AFC-869AEF19411B}" dt="2021-03-25T13:08:26.700" v="212" actId="1076"/>
          <ac:spMkLst>
            <pc:docMk/>
            <pc:sldMk cId="699231020" sldId="278"/>
            <ac:spMk id="2" creationId="{00000000-0000-0000-0000-000000000000}"/>
          </ac:spMkLst>
        </pc:spChg>
        <pc:spChg chg="mod">
          <ac:chgData name="Baxter, Hoi Y. &quot;Cherry&quot; (EOIR)" userId="S::hoi.y.baxter@usdoj.gov::9b28bae4-d0db-4ca3-bbab-9f1ac65a024e" providerId="AD" clId="Web-{B55BC042-5FED-4C19-8AFC-869AEF19411B}" dt="2021-03-25T13:32:04.979" v="851" actId="20577"/>
          <ac:spMkLst>
            <pc:docMk/>
            <pc:sldMk cId="699231020" sldId="278"/>
            <ac:spMk id="3" creationId="{00000000-0000-0000-0000-000000000000}"/>
          </ac:spMkLst>
        </pc:spChg>
        <pc:spChg chg="add mod">
          <ac:chgData name="Baxter, Hoi Y. &quot;Cherry&quot; (EOIR)" userId="S::hoi.y.baxter@usdoj.gov::9b28bae4-d0db-4ca3-bbab-9f1ac65a024e" providerId="AD" clId="Web-{B55BC042-5FED-4C19-8AFC-869AEF19411B}" dt="2021-03-25T13:11:21.078" v="314" actId="20577"/>
          <ac:spMkLst>
            <pc:docMk/>
            <pc:sldMk cId="699231020" sldId="278"/>
            <ac:spMk id="5" creationId="{F962E969-71FD-4C09-8DAF-C116ACED2F00}"/>
          </ac:spMkLst>
        </pc:spChg>
      </pc:sldChg>
      <pc:sldChg chg="modSp add replId modNotes">
        <pc:chgData name="Baxter, Hoi Y. &quot;Cherry&quot; (EOIR)" userId="S::hoi.y.baxter@usdoj.gov::9b28bae4-d0db-4ca3-bbab-9f1ac65a024e" providerId="AD" clId="Web-{B55BC042-5FED-4C19-8AFC-869AEF19411B}" dt="2021-03-25T13:30:59.181" v="839" actId="1076"/>
        <pc:sldMkLst>
          <pc:docMk/>
          <pc:sldMk cId="4042829228" sldId="279"/>
        </pc:sldMkLst>
        <pc:spChg chg="mod">
          <ac:chgData name="Baxter, Hoi Y. &quot;Cherry&quot; (EOIR)" userId="S::hoi.y.baxter@usdoj.gov::9b28bae4-d0db-4ca3-bbab-9f1ac65a024e" providerId="AD" clId="Web-{B55BC042-5FED-4C19-8AFC-869AEF19411B}" dt="2021-03-25T13:15:35.630" v="337" actId="20577"/>
          <ac:spMkLst>
            <pc:docMk/>
            <pc:sldMk cId="4042829228" sldId="279"/>
            <ac:spMk id="2" creationId="{00000000-0000-0000-0000-000000000000}"/>
          </ac:spMkLst>
        </pc:spChg>
        <pc:spChg chg="mod">
          <ac:chgData name="Baxter, Hoi Y. &quot;Cherry&quot; (EOIR)" userId="S::hoi.y.baxter@usdoj.gov::9b28bae4-d0db-4ca3-bbab-9f1ac65a024e" providerId="AD" clId="Web-{B55BC042-5FED-4C19-8AFC-869AEF19411B}" dt="2021-03-25T13:30:59.181" v="839" actId="1076"/>
          <ac:spMkLst>
            <pc:docMk/>
            <pc:sldMk cId="4042829228" sldId="279"/>
            <ac:spMk id="3" creationId="{00000000-0000-0000-0000-000000000000}"/>
          </ac:spMkLst>
        </pc:spChg>
      </pc:sldChg>
      <pc:sldChg chg="modSp new modNotes">
        <pc:chgData name="Baxter, Hoi Y. &quot;Cherry&quot; (EOIR)" userId="S::hoi.y.baxter@usdoj.gov::9b28bae4-d0db-4ca3-bbab-9f1ac65a024e" providerId="AD" clId="Web-{B55BC042-5FED-4C19-8AFC-869AEF19411B}" dt="2021-03-25T13:31:43.041" v="850" actId="1076"/>
        <pc:sldMkLst>
          <pc:docMk/>
          <pc:sldMk cId="3454509206" sldId="280"/>
        </pc:sldMkLst>
        <pc:spChg chg="mod">
          <ac:chgData name="Baxter, Hoi Y. &quot;Cherry&quot; (EOIR)" userId="S::hoi.y.baxter@usdoj.gov::9b28bae4-d0db-4ca3-bbab-9f1ac65a024e" providerId="AD" clId="Web-{B55BC042-5FED-4C19-8AFC-869AEF19411B}" dt="2021-03-25T13:31:20.510" v="845" actId="1076"/>
          <ac:spMkLst>
            <pc:docMk/>
            <pc:sldMk cId="3454509206" sldId="280"/>
            <ac:spMk id="2" creationId="{453A2F1C-094F-4D41-B9A7-6A4F14841C92}"/>
          </ac:spMkLst>
        </pc:spChg>
        <pc:spChg chg="mod">
          <ac:chgData name="Baxter, Hoi Y. &quot;Cherry&quot; (EOIR)" userId="S::hoi.y.baxter@usdoj.gov::9b28bae4-d0db-4ca3-bbab-9f1ac65a024e" providerId="AD" clId="Web-{B55BC042-5FED-4C19-8AFC-869AEF19411B}" dt="2021-03-25T13:31:43.041" v="850" actId="1076"/>
          <ac:spMkLst>
            <pc:docMk/>
            <pc:sldMk cId="3454509206" sldId="280"/>
            <ac:spMk id="3" creationId="{27F73371-A036-4802-AD38-5261781AA5E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62AE59-D374-AD4F-90B8-4B452D3926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D231D5-7161-0D4D-BF73-F1908170A3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5B453-2EEE-5340-83EF-9A7EB6DAA23D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D42DEC-61C9-C145-ABE8-C768DAA175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3EA28-16B8-B243-8977-7375AF1005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CE57C-A467-214D-B401-D84ACD85F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19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8DAAA-90C3-2842-B465-992B66FFB3FD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1B32B-18C9-5A4B-B729-81D0E30A4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7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1B32B-18C9-5A4B-B729-81D0E30A4C1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21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Noncitizens</a:t>
            </a:r>
            <a:r>
              <a:rPr lang="en-US" baseline="0" dirty="0"/>
              <a:t> are the respondents in removal proceedings.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1B32B-18C9-5A4B-B729-81D0E30A4C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26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1B32B-18C9-5A4B-B729-81D0E30A4C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2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1B32B-18C9-5A4B-B729-81D0E30A4C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65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1B32B-18C9-5A4B-B729-81D0E30A4C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74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1B32B-18C9-5A4B-B729-81D0E30A4C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98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1B32B-18C9-5A4B-B729-81D0E30A4C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89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1B32B-18C9-5A4B-B729-81D0E30A4C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58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76A1B9-A8D7-2B4D-9C65-8A0476EB0779}"/>
              </a:ext>
            </a:extLst>
          </p:cNvPr>
          <p:cNvSpPr/>
          <p:nvPr userDrawn="1"/>
        </p:nvSpPr>
        <p:spPr>
          <a:xfrm>
            <a:off x="0" y="15368"/>
            <a:ext cx="9144000" cy="1859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arble-2398946.jpg">
            <a:extLst>
              <a:ext uri="{FF2B5EF4-FFF2-40B4-BE49-F238E27FC236}">
                <a16:creationId xmlns:a16="http://schemas.microsoft.com/office/drawing/2014/main" id="{5237284E-CEFA-9D4E-9EB8-B33BB00E4A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887"/>
            <a:ext cx="9144000" cy="5132613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E6DD3D3-322B-4341-9121-EEE3DDEA322D}"/>
              </a:ext>
            </a:extLst>
          </p:cNvPr>
          <p:cNvSpPr/>
          <p:nvPr userDrawn="1"/>
        </p:nvSpPr>
        <p:spPr>
          <a:xfrm>
            <a:off x="3621773" y="1195250"/>
            <a:ext cx="5522227" cy="3948250"/>
          </a:xfrm>
          <a:prstGeom prst="rect">
            <a:avLst/>
          </a:prstGeom>
          <a:solidFill>
            <a:srgbClr val="192747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6E542A-2344-2C4C-B6BE-5A0CD56BFB70}"/>
              </a:ext>
            </a:extLst>
          </p:cNvPr>
          <p:cNvSpPr/>
          <p:nvPr userDrawn="1"/>
        </p:nvSpPr>
        <p:spPr>
          <a:xfrm>
            <a:off x="3621773" y="0"/>
            <a:ext cx="5522227" cy="1040780"/>
          </a:xfrm>
          <a:prstGeom prst="rect">
            <a:avLst/>
          </a:prstGeom>
          <a:solidFill>
            <a:srgbClr val="62544D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63585EB-B7C0-C84C-860A-CFB509028D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5" y="1101684"/>
            <a:ext cx="3002545" cy="2917256"/>
          </a:xfrm>
          <a:prstGeom prst="rect">
            <a:avLst/>
          </a:prstGeom>
          <a:noFill/>
          <a:ln>
            <a:noFill/>
          </a:ln>
          <a:effectLst>
            <a:outerShdw blurRad="152400" dist="38100" dir="2700000" sx="101000" sy="101000" algn="tl" rotWithShape="0">
              <a:prstClr val="black">
                <a:alpha val="50000"/>
              </a:prstClr>
            </a:outerShdw>
            <a:softEdge rad="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2965F1B-23B6-4347-9460-6A7E9BA2EC8F}"/>
              </a:ext>
            </a:extLst>
          </p:cNvPr>
          <p:cNvSpPr txBox="1"/>
          <p:nvPr userDrawn="1"/>
        </p:nvSpPr>
        <p:spPr>
          <a:xfrm>
            <a:off x="3312160" y="340842"/>
            <a:ext cx="53803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</a:rPr>
              <a:t>United States Department of Justice </a:t>
            </a:r>
            <a:r>
              <a:rPr lang="en-US" sz="1100" dirty="0">
                <a:solidFill>
                  <a:schemeClr val="bg1"/>
                </a:solidFill>
                <a:sym typeface="Wingdings 2" panose="05020102010507070707" pitchFamily="18" charset="2"/>
              </a:rPr>
              <a:t> </a:t>
            </a:r>
            <a:r>
              <a:rPr lang="en-US" sz="1100" b="1" dirty="0">
                <a:solidFill>
                  <a:schemeClr val="bg1"/>
                </a:solidFill>
              </a:rPr>
              <a:t>Executive Office for Immigration Review</a:t>
            </a:r>
          </a:p>
          <a:p>
            <a:pPr algn="r"/>
            <a:r>
              <a:rPr lang="en-US" sz="1100" dirty="0">
                <a:solidFill>
                  <a:schemeClr val="bg1"/>
                </a:solidFill>
              </a:rPr>
              <a:t>Office of Policy </a:t>
            </a:r>
            <a:r>
              <a:rPr lang="en-US" sz="1100" dirty="0">
                <a:solidFill>
                  <a:schemeClr val="bg1"/>
                </a:solidFill>
                <a:sym typeface="Wingdings 2" panose="05020102010507070707" pitchFamily="18" charset="2"/>
              </a:rPr>
              <a:t></a:t>
            </a:r>
            <a:r>
              <a:rPr lang="en-US" sz="1100" dirty="0">
                <a:solidFill>
                  <a:schemeClr val="bg1"/>
                </a:solidFill>
              </a:rPr>
              <a:t> Legal Education and Research Services Division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9775" y="2333459"/>
            <a:ext cx="4403956" cy="1177751"/>
          </a:xfrm>
          <a:ln>
            <a:noFill/>
          </a:ln>
        </p:spPr>
        <p:txBody>
          <a:bodyPr anchor="b"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0154" y="3572583"/>
            <a:ext cx="5233577" cy="974364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49137D-DED6-AC40-B396-138FEAA2AB79}"/>
              </a:ext>
            </a:extLst>
          </p:cNvPr>
          <p:cNvSpPr txBox="1"/>
          <p:nvPr userDrawn="1"/>
        </p:nvSpPr>
        <p:spPr>
          <a:xfrm>
            <a:off x="1935517" y="4610445"/>
            <a:ext cx="6798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200" i="1">
                <a:solidFill>
                  <a:srgbClr val="AA9D80"/>
                </a:solidFill>
              </a:rPr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174776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5797809" cy="27384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Office Information</a:t>
            </a:r>
          </a:p>
        </p:txBody>
      </p:sp>
    </p:spTree>
    <p:extLst>
      <p:ext uri="{BB962C8B-B14F-4D97-AF65-F5344CB8AC3E}">
        <p14:creationId xmlns:p14="http://schemas.microsoft.com/office/powerpoint/2010/main" val="277391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6567" y="1327524"/>
            <a:ext cx="1971675" cy="32202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542" y="1327524"/>
            <a:ext cx="5800725" cy="322025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5797809" cy="27384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Office Information</a:t>
            </a:r>
          </a:p>
        </p:txBody>
      </p:sp>
    </p:spTree>
    <p:extLst>
      <p:ext uri="{BB962C8B-B14F-4D97-AF65-F5344CB8AC3E}">
        <p14:creationId xmlns:p14="http://schemas.microsoft.com/office/powerpoint/2010/main" val="3665619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76A1B9-A8D7-2B4D-9C65-8A0476EB0779}"/>
              </a:ext>
            </a:extLst>
          </p:cNvPr>
          <p:cNvSpPr/>
          <p:nvPr userDrawn="1"/>
        </p:nvSpPr>
        <p:spPr>
          <a:xfrm>
            <a:off x="0" y="15368"/>
            <a:ext cx="9144000" cy="1859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arble-2398946.jpg">
            <a:extLst>
              <a:ext uri="{FF2B5EF4-FFF2-40B4-BE49-F238E27FC236}">
                <a16:creationId xmlns:a16="http://schemas.microsoft.com/office/drawing/2014/main" id="{5237284E-CEFA-9D4E-9EB8-B33BB00E4A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887"/>
            <a:ext cx="9144000" cy="5132613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E6DD3D3-322B-4341-9121-EEE3DDEA322D}"/>
              </a:ext>
            </a:extLst>
          </p:cNvPr>
          <p:cNvSpPr/>
          <p:nvPr userDrawn="1"/>
        </p:nvSpPr>
        <p:spPr>
          <a:xfrm>
            <a:off x="3621773" y="1195250"/>
            <a:ext cx="5522227" cy="3948250"/>
          </a:xfrm>
          <a:prstGeom prst="rect">
            <a:avLst/>
          </a:prstGeom>
          <a:solidFill>
            <a:srgbClr val="192747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6E542A-2344-2C4C-B6BE-5A0CD56BFB70}"/>
              </a:ext>
            </a:extLst>
          </p:cNvPr>
          <p:cNvSpPr/>
          <p:nvPr userDrawn="1"/>
        </p:nvSpPr>
        <p:spPr>
          <a:xfrm>
            <a:off x="3621773" y="0"/>
            <a:ext cx="5522227" cy="1040780"/>
          </a:xfrm>
          <a:prstGeom prst="rect">
            <a:avLst/>
          </a:prstGeom>
          <a:solidFill>
            <a:srgbClr val="62544D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63585EB-B7C0-C84C-860A-CFB509028D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5" y="1101684"/>
            <a:ext cx="3002545" cy="2917256"/>
          </a:xfrm>
          <a:prstGeom prst="rect">
            <a:avLst/>
          </a:prstGeom>
          <a:noFill/>
          <a:ln>
            <a:noFill/>
          </a:ln>
          <a:effectLst>
            <a:outerShdw blurRad="152400" dist="38100" dir="2700000" sx="101000" sy="101000" algn="tl" rotWithShape="0">
              <a:prstClr val="black">
                <a:alpha val="50000"/>
              </a:prstClr>
            </a:outerShdw>
            <a:softEdge rad="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2965F1B-23B6-4347-9460-6A7E9BA2EC8F}"/>
              </a:ext>
            </a:extLst>
          </p:cNvPr>
          <p:cNvSpPr txBox="1"/>
          <p:nvPr userDrawn="1"/>
        </p:nvSpPr>
        <p:spPr>
          <a:xfrm>
            <a:off x="3312160" y="340842"/>
            <a:ext cx="53803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</a:rPr>
              <a:t>United States Department of Justice </a:t>
            </a:r>
            <a:r>
              <a:rPr lang="en-US" sz="1100" dirty="0">
                <a:solidFill>
                  <a:schemeClr val="bg1"/>
                </a:solidFill>
                <a:sym typeface="Wingdings 2" panose="05020102010507070707" pitchFamily="18" charset="2"/>
              </a:rPr>
              <a:t> </a:t>
            </a:r>
            <a:r>
              <a:rPr lang="en-US" sz="1100" b="1" dirty="0">
                <a:solidFill>
                  <a:schemeClr val="bg1"/>
                </a:solidFill>
              </a:rPr>
              <a:t>Executive Office for Immigration Review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2498" y="2333459"/>
            <a:ext cx="4921233" cy="1177751"/>
          </a:xfrm>
          <a:ln>
            <a:noFill/>
          </a:ln>
        </p:spPr>
        <p:txBody>
          <a:bodyPr anchor="b"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2498" y="3572583"/>
            <a:ext cx="4921233" cy="974364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407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05" y="1361419"/>
            <a:ext cx="8377054" cy="66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706" y="2117265"/>
            <a:ext cx="8377054" cy="24696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BD4BE3-7168-5741-8EC4-A66D286803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8F686051-8E39-0646-9EAB-47FE633C7B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181A66-F6D5-5740-B00C-909F0D439DF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9705" y="4767263"/>
            <a:ext cx="2323475" cy="274637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5475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05" y="1282305"/>
            <a:ext cx="8279566" cy="179068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706" y="3172918"/>
            <a:ext cx="8279566" cy="13943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143128-8977-BE4D-994C-84A9AE03B8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8F686051-8E39-0646-9EAB-47FE633C7B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3C4D19-35B0-334F-9E8E-FFF34494AF7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9705" y="4767263"/>
            <a:ext cx="2323475" cy="274637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6172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05" y="1361419"/>
            <a:ext cx="8377053" cy="66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705" y="2138576"/>
            <a:ext cx="4087318" cy="2481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440" y="2138576"/>
            <a:ext cx="4087318" cy="2481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BAF15-2A47-B145-A44E-D2E73D26A2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8F686051-8E39-0646-9EAB-47FE633C7B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CE77D66-97E1-C44A-A49E-259DB3D8BED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9705" y="4767263"/>
            <a:ext cx="2323475" cy="274637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3105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04" y="1339635"/>
            <a:ext cx="8304552" cy="617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704" y="1958870"/>
            <a:ext cx="400737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704" y="2576804"/>
            <a:ext cx="4007371" cy="20436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6887" y="1958870"/>
            <a:ext cx="400737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6887" y="2576804"/>
            <a:ext cx="4007370" cy="20436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636EF7F-697C-F742-A9A4-E4E6FAC66A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8F686051-8E39-0646-9EAB-47FE633C7B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2EA6C3-5D81-254D-8DB4-8DF20B188E2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9705" y="4767263"/>
            <a:ext cx="2323475" cy="274637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2967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9D82E-20A4-5E4A-8446-108BB047A3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8F686051-8E39-0646-9EAB-47FE633C7B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199F711-482C-EF41-937A-E89331D9560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9705" y="4767263"/>
            <a:ext cx="2323475" cy="274637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860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E0E473-B323-CB45-990A-9854E1C739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8F686051-8E39-0646-9EAB-47FE633C7B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95CCF7-1F24-2F41-861B-1205ED31A11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9705" y="4767263"/>
            <a:ext cx="2323475" cy="274637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7947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05" y="1421943"/>
            <a:ext cx="3082976" cy="80248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2538" y="1421944"/>
            <a:ext cx="5074219" cy="31550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704" y="2224425"/>
            <a:ext cx="3082977" cy="235257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2F05C-B6E5-374A-B3A7-4741583297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8F686051-8E39-0646-9EAB-47FE633C7B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33427D-4DE6-5E45-99AD-606CC953D6F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9705" y="4767263"/>
            <a:ext cx="2323475" cy="274637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978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3" y="1361419"/>
            <a:ext cx="7351106" cy="66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5797809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Office Information</a:t>
            </a:r>
          </a:p>
        </p:txBody>
      </p:sp>
    </p:spTree>
    <p:extLst>
      <p:ext uri="{BB962C8B-B14F-4D97-AF65-F5344CB8AC3E}">
        <p14:creationId xmlns:p14="http://schemas.microsoft.com/office/powerpoint/2010/main" val="2147493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633" y="1507222"/>
            <a:ext cx="3053056" cy="924619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27182" y="1507221"/>
            <a:ext cx="4939367" cy="311974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633" y="2431842"/>
            <a:ext cx="3053056" cy="219512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9A9D6-B123-C04C-8E19-1720B650C7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8F686051-8E39-0646-9EAB-47FE633C7B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BAA2DC8-950B-BC4F-AFD3-702595A2B03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9705" y="4767263"/>
            <a:ext cx="2323475" cy="274637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340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59FB9F-9BF0-134B-B6F3-4BD36A6ADD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8F686051-8E39-0646-9EAB-47FE633C7B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38D64EC-2931-B34A-9681-3864582014F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9705" y="4767263"/>
            <a:ext cx="2323475" cy="274637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642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6567" y="1327524"/>
            <a:ext cx="1971675" cy="32202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9706" y="1327524"/>
            <a:ext cx="6282562" cy="322025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5DEA53-D7BC-9B41-A84E-2C8FF76E63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8F686051-8E39-0646-9EAB-47FE633C7B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22B260-C916-BD4A-A73D-45CF0D32FD5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9705" y="4767263"/>
            <a:ext cx="2323475" cy="274637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75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2" y="1282304"/>
            <a:ext cx="7034936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0" y="3442098"/>
            <a:ext cx="7034937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5797809" cy="27384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Office Information</a:t>
            </a:r>
          </a:p>
        </p:txBody>
      </p:sp>
    </p:spTree>
    <p:extLst>
      <p:ext uri="{BB962C8B-B14F-4D97-AF65-F5344CB8AC3E}">
        <p14:creationId xmlns:p14="http://schemas.microsoft.com/office/powerpoint/2010/main" val="3084097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1535" y="2138576"/>
            <a:ext cx="3576528" cy="2481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0230" y="2138576"/>
            <a:ext cx="3576528" cy="2481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5797809" cy="27384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Office Information</a:t>
            </a:r>
          </a:p>
        </p:txBody>
      </p:sp>
    </p:spTree>
    <p:extLst>
      <p:ext uri="{BB962C8B-B14F-4D97-AF65-F5344CB8AC3E}">
        <p14:creationId xmlns:p14="http://schemas.microsoft.com/office/powerpoint/2010/main" val="209234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629" y="1339635"/>
            <a:ext cx="7349129" cy="6179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7630" y="1958870"/>
            <a:ext cx="3627264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7630" y="2576804"/>
            <a:ext cx="3627264" cy="20436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9493" y="1958870"/>
            <a:ext cx="362726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99493" y="2576804"/>
            <a:ext cx="3627265" cy="20436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5797809" cy="27384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Office Information</a:t>
            </a:r>
          </a:p>
        </p:txBody>
      </p:sp>
    </p:spTree>
    <p:extLst>
      <p:ext uri="{BB962C8B-B14F-4D97-AF65-F5344CB8AC3E}">
        <p14:creationId xmlns:p14="http://schemas.microsoft.com/office/powerpoint/2010/main" val="390528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5797809" cy="27384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Office Information</a:t>
            </a:r>
          </a:p>
        </p:txBody>
      </p:sp>
    </p:spTree>
    <p:extLst>
      <p:ext uri="{BB962C8B-B14F-4D97-AF65-F5344CB8AC3E}">
        <p14:creationId xmlns:p14="http://schemas.microsoft.com/office/powerpoint/2010/main" val="478915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5797809" cy="27384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Office Information</a:t>
            </a:r>
          </a:p>
        </p:txBody>
      </p:sp>
    </p:spTree>
    <p:extLst>
      <p:ext uri="{BB962C8B-B14F-4D97-AF65-F5344CB8AC3E}">
        <p14:creationId xmlns:p14="http://schemas.microsoft.com/office/powerpoint/2010/main" val="230061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636802"/>
            <a:ext cx="2949178" cy="80248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1636804"/>
            <a:ext cx="4939367" cy="296547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439285"/>
            <a:ext cx="2949178" cy="216299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5797809" cy="27384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Office Information</a:t>
            </a:r>
          </a:p>
        </p:txBody>
      </p:sp>
    </p:spTree>
    <p:extLst>
      <p:ext uri="{BB962C8B-B14F-4D97-AF65-F5344CB8AC3E}">
        <p14:creationId xmlns:p14="http://schemas.microsoft.com/office/powerpoint/2010/main" val="147055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647130"/>
            <a:ext cx="2949178" cy="924619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1647129"/>
            <a:ext cx="4939367" cy="28824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71750"/>
            <a:ext cx="2949178" cy="195786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5797809" cy="27384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Office Information</a:t>
            </a:r>
          </a:p>
        </p:txBody>
      </p:sp>
    </p:spTree>
    <p:extLst>
      <p:ext uri="{BB962C8B-B14F-4D97-AF65-F5344CB8AC3E}">
        <p14:creationId xmlns:p14="http://schemas.microsoft.com/office/powerpoint/2010/main" val="227134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ble-2398946Strip.jpg">
            <a:extLst>
              <a:ext uri="{FF2B5EF4-FFF2-40B4-BE49-F238E27FC236}">
                <a16:creationId xmlns:a16="http://schemas.microsoft.com/office/drawing/2014/main" id="{86C4F645-FC49-3A45-8744-163E7B62ADA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9"/>
            <a:ext cx="9144000" cy="8525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89ADA7F-D192-E249-92A0-BFCF805B1CF1}"/>
              </a:ext>
            </a:extLst>
          </p:cNvPr>
          <p:cNvSpPr/>
          <p:nvPr userDrawn="1"/>
        </p:nvSpPr>
        <p:spPr>
          <a:xfrm>
            <a:off x="0" y="835864"/>
            <a:ext cx="9144000" cy="194450"/>
          </a:xfrm>
          <a:prstGeom prst="rect">
            <a:avLst/>
          </a:prstGeom>
          <a:solidFill>
            <a:srgbClr val="1927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F96FDC-ACB9-584D-BACD-1E2D6B4C48CC}"/>
              </a:ext>
            </a:extLst>
          </p:cNvPr>
          <p:cNvSpPr>
            <a:spLocks noChangeAspect="1"/>
          </p:cNvSpPr>
          <p:nvPr userDrawn="1"/>
        </p:nvSpPr>
        <p:spPr>
          <a:xfrm>
            <a:off x="347115" y="206589"/>
            <a:ext cx="1443073" cy="141774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2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DC827E-2715-5345-B562-1BA2AEC8C1B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4" y="309534"/>
            <a:ext cx="1288974" cy="1235789"/>
          </a:xfrm>
          <a:prstGeom prst="rect">
            <a:avLst/>
          </a:prstGeom>
          <a:effectLst>
            <a:glow rad="889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1535" y="1361419"/>
            <a:ext cx="7305223" cy="66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1535" y="2127259"/>
            <a:ext cx="7305224" cy="246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AD0195C-4CE0-5E4E-BE1B-D60E1EEE0F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579780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Office Information</a:t>
            </a:r>
          </a:p>
        </p:txBody>
      </p:sp>
    </p:spTree>
    <p:extLst>
      <p:ext uri="{BB962C8B-B14F-4D97-AF65-F5344CB8AC3E}">
        <p14:creationId xmlns:p14="http://schemas.microsoft.com/office/powerpoint/2010/main" val="78283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ble-2398946Strip.jpg">
            <a:extLst>
              <a:ext uri="{FF2B5EF4-FFF2-40B4-BE49-F238E27FC236}">
                <a16:creationId xmlns:a16="http://schemas.microsoft.com/office/drawing/2014/main" id="{86C4F645-FC49-3A45-8744-163E7B62ADA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9"/>
            <a:ext cx="9144000" cy="8525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89ADA7F-D192-E249-92A0-BFCF805B1CF1}"/>
              </a:ext>
            </a:extLst>
          </p:cNvPr>
          <p:cNvSpPr/>
          <p:nvPr userDrawn="1"/>
        </p:nvSpPr>
        <p:spPr>
          <a:xfrm>
            <a:off x="0" y="835864"/>
            <a:ext cx="9144000" cy="194450"/>
          </a:xfrm>
          <a:prstGeom prst="rect">
            <a:avLst/>
          </a:prstGeom>
          <a:solidFill>
            <a:srgbClr val="1927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F96FDC-ACB9-584D-BACD-1E2D6B4C48CC}"/>
              </a:ext>
            </a:extLst>
          </p:cNvPr>
          <p:cNvSpPr>
            <a:spLocks noChangeAspect="1"/>
          </p:cNvSpPr>
          <p:nvPr userDrawn="1"/>
        </p:nvSpPr>
        <p:spPr>
          <a:xfrm>
            <a:off x="347115" y="206589"/>
            <a:ext cx="964583" cy="94765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2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DC827E-2715-5345-B562-1BA2AEC8C1B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50" y="279554"/>
            <a:ext cx="861580" cy="826030"/>
          </a:xfrm>
          <a:prstGeom prst="rect">
            <a:avLst/>
          </a:prstGeom>
          <a:effectLst>
            <a:glow rad="889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9705" y="1361419"/>
            <a:ext cx="8294557" cy="66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705" y="2127259"/>
            <a:ext cx="8294557" cy="246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4DF53-38AC-AE47-B603-61676441C6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54387" y="4767263"/>
            <a:ext cx="3597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86051-8E39-0646-9EAB-47FE633C7B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33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stice.gov/eoir/reference-materials/ic/chapter-4/1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stice.gov/eoir/reference-materials/ic/chapter-4/1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stice.gov/eoir/reference-materials/ic/chapter-1/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stice.gov/eoir/reference-materials/ic/chapter-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1E59D-46A1-EC4A-A910-050A86C4B8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Immigration Court and Appellate Processes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FFD227-2E4A-E640-B549-499A85FE2E0B}"/>
              </a:ext>
            </a:extLst>
          </p:cNvPr>
          <p:cNvSpPr txBox="1"/>
          <p:nvPr/>
        </p:nvSpPr>
        <p:spPr>
          <a:xfrm>
            <a:off x="4032353" y="4610445"/>
            <a:ext cx="4701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noProof="0" dirty="0">
                <a:solidFill>
                  <a:srgbClr val="AA9D80"/>
                </a:solidFill>
                <a:latin typeface="Calibri" panose="020F0502020204030204"/>
              </a:rPr>
              <a:t>September/October 2021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AA9D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591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A2F1C-094F-4D41-B9A7-6A4F14841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190" y="1183877"/>
            <a:ext cx="8678148" cy="664636"/>
          </a:xfrm>
        </p:spPr>
        <p:txBody>
          <a:bodyPr>
            <a:normAutofit/>
          </a:bodyPr>
          <a:lstStyle/>
          <a:p>
            <a:r>
              <a:rPr lang="en-US" sz="2500" dirty="0">
                <a:cs typeface="Calibri"/>
              </a:rPr>
              <a:t>Jurisdiction of the Federal Circuit Courts</a:t>
            </a:r>
            <a:endParaRPr lang="en-US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73371-A036-4802-AD38-5261781AA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0" y="1980677"/>
            <a:ext cx="8489617" cy="246962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/>
              </a:rPr>
              <a:t>Generally, federal circuit courts can review a final agency action.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/>
              </a:rPr>
              <a:t>Examples of final agency actions:</a:t>
            </a:r>
          </a:p>
          <a:p>
            <a:pPr marL="690372" lvl="1" indent="-347472">
              <a:buFont typeface="Wingdings" panose="05000000000000000000" pitchFamily="2" charset="2"/>
              <a:buChar char="Ø"/>
            </a:pPr>
            <a:r>
              <a:rPr lang="en-US" sz="2000" dirty="0">
                <a:cs typeface="Calibri" panose="020F0502020204030204"/>
              </a:rPr>
              <a:t>A BIA decision denying an appeal.</a:t>
            </a:r>
          </a:p>
          <a:p>
            <a:pPr marL="690372" lvl="1" indent="-34747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ea typeface="+mn-lt"/>
                <a:cs typeface="+mn-lt"/>
              </a:rPr>
              <a:t>A previously dismissed appeal on the merits but remanded to the Immigration Judge for administrative matters such as background check.</a:t>
            </a:r>
          </a:p>
          <a:p>
            <a:pPr marL="690372" lvl="1" indent="-34747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ea typeface="+mn-lt"/>
                <a:cs typeface="+mn-lt"/>
              </a:rPr>
              <a:t>BIA reverses and remands an Immigration Judge’s denial of motion to terminate removal proceedings, but no relief is sought.</a:t>
            </a:r>
          </a:p>
          <a:p>
            <a:pPr marL="285750" indent="-285750">
              <a:buChar char="•"/>
            </a:pPr>
            <a:endParaRPr lang="en-US" sz="2400" dirty="0">
              <a:cs typeface="Calibri" panose="020F0502020204030204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5797809" cy="273844"/>
          </a:xfrm>
        </p:spPr>
        <p:txBody>
          <a:bodyPr/>
          <a:lstStyle/>
          <a:p>
            <a:r>
              <a:rPr lang="en-US" dirty="0"/>
              <a:t>Executive Office for Immigration Review </a:t>
            </a:r>
          </a:p>
        </p:txBody>
      </p:sp>
    </p:spTree>
    <p:extLst>
      <p:ext uri="{BB962C8B-B14F-4D97-AF65-F5344CB8AC3E}">
        <p14:creationId xmlns:p14="http://schemas.microsoft.com/office/powerpoint/2010/main" val="3454509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706" y="2117264"/>
            <a:ext cx="8377054" cy="2572499"/>
          </a:xfrm>
        </p:spPr>
        <p:txBody>
          <a:bodyPr>
            <a:norm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i="1" dirty="0"/>
              <a:t>Any information provided as part of the Model Hearing Program (MHP) is </a:t>
            </a:r>
            <a:r>
              <a:rPr lang="en-US" b="1" i="1" dirty="0"/>
              <a:t>intended solely as an educational resource </a:t>
            </a:r>
            <a:r>
              <a:rPr lang="en-US" i="1" dirty="0"/>
              <a:t>for legal advocates to improve the quality of advocacy before the immigration courts. </a:t>
            </a:r>
            <a:r>
              <a:rPr lang="en-US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i="1" dirty="0"/>
              <a:t>Any information provided by the MHP </a:t>
            </a:r>
            <a:r>
              <a:rPr lang="en-US" b="1" i="1" dirty="0"/>
              <a:t>does not replace any Executive Office for Immigration Review (EOIR) manual, policy, publication, or case law</a:t>
            </a:r>
            <a:r>
              <a:rPr lang="en-US" i="1" dirty="0"/>
              <a:t>, and may not be construed to create or limit any rights enforceable by law. </a:t>
            </a:r>
            <a:r>
              <a:rPr lang="en-US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i="1" dirty="0"/>
              <a:t>The information provided as part of the MHP, including anything communicated orally or in writing, </a:t>
            </a:r>
            <a:r>
              <a:rPr lang="en-US" b="1" i="1" dirty="0"/>
              <a:t>is not legal advice </a:t>
            </a:r>
            <a:r>
              <a:rPr lang="en-US" i="1" dirty="0"/>
              <a:t>and </a:t>
            </a:r>
            <a:r>
              <a:rPr lang="en-US" b="1" i="1" dirty="0"/>
              <a:t>does not constitute any legal opinion</a:t>
            </a:r>
            <a:r>
              <a:rPr lang="en-US" i="1" dirty="0"/>
              <a:t> by the Department of Justice or the Department of Homeland Security. </a:t>
            </a:r>
            <a:r>
              <a:rPr lang="en-US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i="1" dirty="0"/>
              <a:t>The </a:t>
            </a:r>
            <a:r>
              <a:rPr lang="en-US" b="1" i="1" dirty="0"/>
              <a:t>case scenarios </a:t>
            </a:r>
            <a:r>
              <a:rPr lang="en-US" i="1" dirty="0"/>
              <a:t>included in the MHP are </a:t>
            </a:r>
            <a:r>
              <a:rPr lang="en-US" b="1" i="1" dirty="0"/>
              <a:t>fictional</a:t>
            </a:r>
            <a:r>
              <a:rPr lang="en-US" i="1" dirty="0"/>
              <a:t>. Any resemblance to actual persons, living or dead, or actual cases is purely coincidental. Nothing herein should be construed as mandating a particular outcome in any specific case.</a:t>
            </a:r>
            <a:r>
              <a:rPr lang="en-US" dirty="0"/>
              <a:t>​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5797809" cy="273844"/>
          </a:xfrm>
        </p:spPr>
        <p:txBody>
          <a:bodyPr/>
          <a:lstStyle/>
          <a:p>
            <a:pPr algn="r"/>
            <a:r>
              <a:rPr lang="en-US" dirty="0"/>
              <a:t>Executive Office for Immigration Review </a:t>
            </a:r>
          </a:p>
        </p:txBody>
      </p:sp>
    </p:spTree>
    <p:extLst>
      <p:ext uri="{BB962C8B-B14F-4D97-AF65-F5344CB8AC3E}">
        <p14:creationId xmlns:p14="http://schemas.microsoft.com/office/powerpoint/2010/main" val="151033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749" y="1063330"/>
            <a:ext cx="7351106" cy="664636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200" y="1913386"/>
            <a:ext cx="7660800" cy="338626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/>
              <a:t>In this session, we will review: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Hearings before the Immigration Judge:</a:t>
            </a:r>
          </a:p>
          <a:p>
            <a:pPr marL="6858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Master calendar hearings</a:t>
            </a:r>
          </a:p>
          <a:p>
            <a:pPr marL="6858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Individual hearings</a:t>
            </a:r>
            <a:endParaRPr lang="en-US" sz="20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appellate process:</a:t>
            </a:r>
          </a:p>
          <a:p>
            <a:pPr marL="6858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Why would a party appeal the case?</a:t>
            </a:r>
          </a:p>
          <a:p>
            <a:pPr marL="6858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What types of cases are appealable to the Board of Immigration Appeals (BIA)?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Executive Office for Immigration Review </a:t>
            </a:r>
          </a:p>
        </p:txBody>
      </p:sp>
    </p:spTree>
    <p:extLst>
      <p:ext uri="{BB962C8B-B14F-4D97-AF65-F5344CB8AC3E}">
        <p14:creationId xmlns:p14="http://schemas.microsoft.com/office/powerpoint/2010/main" val="3037333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802" y="1051771"/>
            <a:ext cx="7458034" cy="664636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What Happens During a Master Calendar Hearing?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567" y="1655685"/>
            <a:ext cx="8114261" cy="32485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A short, preliminary hearing before the Immigration Judge to determine how the noncitizen’s case will proceed. There may be more than one master calendar hearing scheduled in a case.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The Immigration Judge will: </a:t>
            </a:r>
          </a:p>
          <a:p>
            <a:pPr marL="347472" indent="-34747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Identify the noncitizen’s name, address, telephone number, and case number; the date and place of the proceeding; and the presence of the parties.</a:t>
            </a:r>
          </a:p>
          <a:p>
            <a:pPr marL="347472" indent="-34747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Explain the noncitizen’s rights in immigration proceedings. </a:t>
            </a:r>
          </a:p>
          <a:p>
            <a:pPr marL="347472" indent="-34747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Address any issues pertaining to representation.</a:t>
            </a:r>
          </a:p>
          <a:p>
            <a:pPr marL="347472" indent="-347472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Confirm that the Notice to Appear (Form I-862) was properly served.</a:t>
            </a:r>
          </a:p>
          <a:p>
            <a:pPr>
              <a:spcBef>
                <a:spcPts val="600"/>
              </a:spcBef>
            </a:pPr>
            <a:endParaRPr lang="en-US" sz="2000" dirty="0"/>
          </a:p>
          <a:p>
            <a:pPr marL="347472" indent="-347472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5797809" cy="273844"/>
          </a:xfrm>
        </p:spPr>
        <p:txBody>
          <a:bodyPr/>
          <a:lstStyle/>
          <a:p>
            <a:r>
              <a:rPr lang="en-US" dirty="0"/>
              <a:t>Executive Office for Immigration Review </a:t>
            </a:r>
          </a:p>
        </p:txBody>
      </p:sp>
    </p:spTree>
    <p:extLst>
      <p:ext uri="{BB962C8B-B14F-4D97-AF65-F5344CB8AC3E}">
        <p14:creationId xmlns:p14="http://schemas.microsoft.com/office/powerpoint/2010/main" val="2686431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985" y="1127971"/>
            <a:ext cx="7351106" cy="664636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What Happens During a Master Calendar Hearing?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543" y="1999322"/>
            <a:ext cx="8555820" cy="35575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Provide the noncitizen the opportunity to admit/deny factual allegations and concede/contest the charges of removability.</a:t>
            </a:r>
            <a:endParaRPr lang="en-US" sz="1800" dirty="0">
              <a:cs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Determine if removability is established.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Provide the noncitizen with the opportunity to claim defenses and/or seek relief, if removable.</a:t>
            </a:r>
            <a:endParaRPr lang="en-US" sz="1800" dirty="0">
              <a:cs typeface="Calibri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Set a date for the individual hearing.</a:t>
            </a:r>
          </a:p>
          <a:p>
            <a:pPr marL="342900" indent="-342900">
              <a:spcAft>
                <a:spcPts val="600"/>
              </a:spcAft>
              <a:buChar char="•"/>
            </a:pPr>
            <a:r>
              <a:rPr lang="en-US" sz="1800" dirty="0">
                <a:cs typeface="Calibri"/>
              </a:rPr>
              <a:t>Resolve the case if possible.</a:t>
            </a:r>
          </a:p>
          <a:p>
            <a:r>
              <a:rPr lang="en-US" sz="1800" dirty="0">
                <a:cs typeface="Calibri"/>
              </a:rPr>
              <a:t>For more information, please consult Chapter 4.15 of the Immigration Court Practice Manual (ICPM), located at </a:t>
            </a:r>
            <a:r>
              <a:rPr lang="en-US" sz="1800" dirty="0">
                <a:cs typeface="Calibri"/>
                <a:hlinkClick r:id="rId3"/>
              </a:rPr>
              <a:t>https://www.justice.gov/eoir/reference-materials/ic/chapter-4/15</a:t>
            </a:r>
            <a:r>
              <a:rPr lang="en-US" sz="1800" dirty="0">
                <a:cs typeface="Calibri"/>
              </a:rPr>
              <a:t> . 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46191" y="4869656"/>
            <a:ext cx="5797809" cy="273844"/>
          </a:xfrm>
        </p:spPr>
        <p:txBody>
          <a:bodyPr/>
          <a:lstStyle/>
          <a:p>
            <a:r>
              <a:rPr lang="en-US" dirty="0"/>
              <a:t>Executive Office for Immigration Review </a:t>
            </a:r>
          </a:p>
        </p:txBody>
      </p:sp>
    </p:spTree>
    <p:extLst>
      <p:ext uri="{BB962C8B-B14F-4D97-AF65-F5344CB8AC3E}">
        <p14:creationId xmlns:p14="http://schemas.microsoft.com/office/powerpoint/2010/main" val="563645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94" y="1047485"/>
            <a:ext cx="7351106" cy="664636"/>
          </a:xfrm>
        </p:spPr>
        <p:txBody>
          <a:bodyPr>
            <a:normAutofit/>
          </a:bodyPr>
          <a:lstStyle/>
          <a:p>
            <a:r>
              <a:rPr lang="en-US" sz="2500" dirty="0"/>
              <a:t>What Happens During an Individual Hearing?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673" y="1792607"/>
            <a:ext cx="8357408" cy="31680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300" dirty="0"/>
              <a:t>A lengthier, substantive hearing at which the noncitizen argues why they are eligible to remain in the United States.</a:t>
            </a:r>
          </a:p>
          <a:p>
            <a:r>
              <a:rPr lang="en-US" sz="2300" dirty="0"/>
              <a:t>During this hearing, the Immigration Judge will:</a:t>
            </a:r>
            <a:endParaRPr lang="en-US" sz="23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Consider the substance of applications for relief or protection from removal.</a:t>
            </a:r>
            <a:endParaRPr lang="en-US" sz="23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Listen to arguments from the respondent (or respondent’s counsel, if represented) and DHS counsel.</a:t>
            </a:r>
            <a:endParaRPr lang="en-US" sz="23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Take testimony of witnesses and review documentary evidence.</a:t>
            </a:r>
            <a:endParaRPr lang="en-US" sz="23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5797809" cy="273844"/>
          </a:xfrm>
        </p:spPr>
        <p:txBody>
          <a:bodyPr/>
          <a:lstStyle/>
          <a:p>
            <a:r>
              <a:rPr lang="en-US" dirty="0"/>
              <a:t>Executive Office for Immigration Review </a:t>
            </a:r>
          </a:p>
        </p:txBody>
      </p:sp>
    </p:spTree>
    <p:extLst>
      <p:ext uri="{BB962C8B-B14F-4D97-AF65-F5344CB8AC3E}">
        <p14:creationId xmlns:p14="http://schemas.microsoft.com/office/powerpoint/2010/main" val="3321917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985" y="1127971"/>
            <a:ext cx="7351106" cy="664636"/>
          </a:xfrm>
        </p:spPr>
        <p:txBody>
          <a:bodyPr>
            <a:normAutofit/>
          </a:bodyPr>
          <a:lstStyle/>
          <a:p>
            <a:r>
              <a:rPr lang="en-US" sz="2400" dirty="0"/>
              <a:t>What Happens During an Individual </a:t>
            </a:r>
            <a:r>
              <a:rPr lang="en-US" sz="2400"/>
              <a:t>Hearing?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828414"/>
            <a:ext cx="8435340" cy="31470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Make a final decision on whether the noncitizen can remain in the United States or will be ordered removed (i.e., deported).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Issue a final decision</a:t>
            </a:r>
            <a:endParaRPr lang="en-US" sz="2000" dirty="0">
              <a:cs typeface="Calibri"/>
            </a:endParaRPr>
          </a:p>
          <a:p>
            <a:pPr lvl="2" indent="-342900">
              <a:buFont typeface="Wingdings" panose="05000000000000000000" pitchFamily="2" charset="2"/>
              <a:buChar char="Ø"/>
            </a:pPr>
            <a:r>
              <a:rPr lang="en-US" sz="2000" dirty="0"/>
              <a:t>Oral decision: An oral decision is usually issued at the conclusion of the hearing.</a:t>
            </a:r>
            <a:endParaRPr lang="en-US" sz="2000" dirty="0">
              <a:cs typeface="Calibri"/>
            </a:endParaRPr>
          </a:p>
          <a:p>
            <a:pPr lvl="2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Written decision: The Judge may also reserve and later issue a written decision. </a:t>
            </a:r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For more information, please consult Chapter 4.16 of the ICPM, located at </a:t>
            </a:r>
            <a:r>
              <a:rPr lang="en-US" sz="2000" dirty="0">
                <a:cs typeface="Calibri"/>
                <a:hlinkClick r:id="rId3"/>
              </a:rPr>
              <a:t>https://www.justice.gov/eoir/reference-materials/ic/chapter-4/16</a:t>
            </a:r>
            <a:r>
              <a:rPr lang="en-US" sz="2000" dirty="0">
                <a:cs typeface="Calibri"/>
              </a:rPr>
              <a:t>. </a:t>
            </a:r>
          </a:p>
          <a:p>
            <a:pPr lvl="1"/>
            <a:endParaRPr lang="en-US" sz="24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5797809" cy="273844"/>
          </a:xfrm>
        </p:spPr>
        <p:txBody>
          <a:bodyPr/>
          <a:lstStyle/>
          <a:p>
            <a:r>
              <a:rPr lang="en-US" dirty="0"/>
              <a:t>Executive Office for Immigration Review </a:t>
            </a:r>
          </a:p>
        </p:txBody>
      </p:sp>
    </p:spTree>
    <p:extLst>
      <p:ext uri="{BB962C8B-B14F-4D97-AF65-F5344CB8AC3E}">
        <p14:creationId xmlns:p14="http://schemas.microsoft.com/office/powerpoint/2010/main" val="3807368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8822" y="1058555"/>
            <a:ext cx="3257567" cy="664636"/>
          </a:xfrm>
        </p:spPr>
        <p:txBody>
          <a:bodyPr>
            <a:normAutofit fontScale="90000"/>
          </a:bodyPr>
          <a:lstStyle/>
          <a:p>
            <a:r>
              <a:rPr lang="en-US" dirty="0"/>
              <a:t>The Appeal Process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008638" y="1643330"/>
            <a:ext cx="7818120" cy="27084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700" dirty="0"/>
              <a:t>File a </a:t>
            </a:r>
            <a:r>
              <a:rPr lang="en-US" sz="1700" u="sng" dirty="0"/>
              <a:t>Form EOIR-26, Notice of Appeal from a Decision of an Immigration Judge</a:t>
            </a:r>
            <a:endParaRPr lang="en-US" sz="17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1700" dirty="0"/>
              <a:t>The Notice of Appeal must be RECEIVED by the BIA within 30 days of the issuance of the Immigration Judge’s decision.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700" dirty="0"/>
              <a:t>Submit supporting documentation along with the Notice of Appeal. </a:t>
            </a:r>
            <a:endParaRPr lang="en-US" sz="1700" dirty="0">
              <a:cs typeface="Calibri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1700" dirty="0"/>
              <a:t>The BIA generally reviews an appeal based on the record of proceedings before the Immigration Judge without additional oral arguments.</a:t>
            </a:r>
            <a:endParaRPr lang="en-US" sz="17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700" dirty="0"/>
              <a:t>The BIA only has the authority to review appeals from certain types of immigration decisions.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1700" dirty="0">
                <a:cs typeface="Calibri"/>
              </a:rPr>
              <a:t>For more information, please consult Chapter 1.4 of the ICPM, located at </a:t>
            </a:r>
            <a:r>
              <a:rPr lang="en-US" sz="1700" dirty="0">
                <a:cs typeface="Calibri"/>
                <a:hlinkClick r:id="rId3"/>
              </a:rPr>
              <a:t>https://www.justice.gov/eoir/reference-materials/ic/chapter-1/4</a:t>
            </a:r>
            <a:r>
              <a:rPr lang="en-US" sz="1700" dirty="0">
                <a:cs typeface="Calibri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9246" y="4474504"/>
            <a:ext cx="879020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/>
              <a:t>If the noncitizen </a:t>
            </a:r>
            <a:r>
              <a:rPr lang="en-US" sz="1600" b="1" dirty="0"/>
              <a:t>leaves the United States</a:t>
            </a:r>
            <a:r>
              <a:rPr lang="en-US" sz="1600" dirty="0"/>
              <a:t> prior to the BIA issuing a decision, the appeal will be </a:t>
            </a:r>
            <a:r>
              <a:rPr lang="en-US" sz="1600" b="1" dirty="0"/>
              <a:t>considered withdrawn</a:t>
            </a:r>
            <a:r>
              <a:rPr lang="en-US" sz="1600" dirty="0"/>
              <a:t>. 8 C.F.R. §§ 1003.3(e), 1003.4.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5797809" cy="273844"/>
          </a:xfrm>
        </p:spPr>
        <p:txBody>
          <a:bodyPr/>
          <a:lstStyle/>
          <a:p>
            <a:r>
              <a:rPr lang="en-US" dirty="0"/>
              <a:t>Executive Office for Immigration Review </a:t>
            </a:r>
          </a:p>
        </p:txBody>
      </p:sp>
    </p:spTree>
    <p:extLst>
      <p:ext uri="{BB962C8B-B14F-4D97-AF65-F5344CB8AC3E}">
        <p14:creationId xmlns:p14="http://schemas.microsoft.com/office/powerpoint/2010/main" val="226099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050" y="1212617"/>
            <a:ext cx="7295156" cy="664636"/>
          </a:xfrm>
        </p:spPr>
        <p:txBody>
          <a:bodyPr>
            <a:normAutofit/>
          </a:bodyPr>
          <a:lstStyle/>
          <a:p>
            <a:r>
              <a:rPr lang="en-US" dirty="0"/>
              <a:t>Motions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705298" y="2050135"/>
            <a:ext cx="5919502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Motion to Reopen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Motion to Reconsider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Motion for </a:t>
            </a:r>
            <a:r>
              <a:rPr lang="en-US" sz="2800" i="1" dirty="0" err="1">
                <a:cs typeface="Calibri"/>
              </a:rPr>
              <a:t>Sua</a:t>
            </a:r>
            <a:r>
              <a:rPr lang="en-US" sz="2800" i="1" dirty="0">
                <a:cs typeface="Calibri"/>
              </a:rPr>
              <a:t> </a:t>
            </a:r>
            <a:r>
              <a:rPr lang="en-US" sz="2800" i="1" dirty="0" err="1">
                <a:cs typeface="Calibri"/>
              </a:rPr>
              <a:t>Sponte</a:t>
            </a:r>
            <a:r>
              <a:rPr lang="en-US" sz="2800" i="1" dirty="0">
                <a:cs typeface="Calibri"/>
              </a:rPr>
              <a:t> </a:t>
            </a:r>
            <a:r>
              <a:rPr lang="en-US" sz="2800" dirty="0">
                <a:cs typeface="Calibri"/>
              </a:rPr>
              <a:t>reopening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62E969-71FD-4C09-8DAF-C116ACED2F00}"/>
              </a:ext>
            </a:extLst>
          </p:cNvPr>
          <p:cNvSpPr txBox="1"/>
          <p:nvPr/>
        </p:nvSpPr>
        <p:spPr>
          <a:xfrm>
            <a:off x="958194" y="3715983"/>
            <a:ext cx="760391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These motions are filed with the immigration court, </a:t>
            </a:r>
            <a:r>
              <a:rPr lang="en-US" i="1" dirty="0">
                <a:cs typeface="Calibri"/>
              </a:rPr>
              <a:t>unless</a:t>
            </a:r>
            <a:r>
              <a:rPr lang="en-US" dirty="0">
                <a:cs typeface="Calibri"/>
              </a:rPr>
              <a:t> an appeal has been filed with the BIA. For more information, please consult Chapter 5 of the ICPM, located at </a:t>
            </a:r>
            <a:r>
              <a:rPr lang="en-US" dirty="0">
                <a:cs typeface="Calibri"/>
                <a:hlinkClick r:id="rId3"/>
              </a:rPr>
              <a:t>https://www.justice.gov/eoir/reference-materials/ic/chapter-5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5797809" cy="273844"/>
          </a:xfrm>
        </p:spPr>
        <p:txBody>
          <a:bodyPr/>
          <a:lstStyle/>
          <a:p>
            <a:r>
              <a:rPr lang="en-US" dirty="0"/>
              <a:t>Executive Office for Immigration Review </a:t>
            </a:r>
          </a:p>
        </p:txBody>
      </p:sp>
    </p:spTree>
    <p:extLst>
      <p:ext uri="{BB962C8B-B14F-4D97-AF65-F5344CB8AC3E}">
        <p14:creationId xmlns:p14="http://schemas.microsoft.com/office/powerpoint/2010/main" val="699231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OJ Colors 1">
      <a:dk1>
        <a:srgbClr val="000000"/>
      </a:dk1>
      <a:lt1>
        <a:srgbClr val="FFFFFF"/>
      </a:lt1>
      <a:dk2>
        <a:srgbClr val="1A2747"/>
      </a:dk2>
      <a:lt2>
        <a:srgbClr val="FEFFFE"/>
      </a:lt2>
      <a:accent1>
        <a:srgbClr val="847551"/>
      </a:accent1>
      <a:accent2>
        <a:srgbClr val="182747"/>
      </a:accent2>
      <a:accent3>
        <a:srgbClr val="A5A5A5"/>
      </a:accent3>
      <a:accent4>
        <a:srgbClr val="800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E 16_9" id="{35E83D4C-C239-F249-A671-EB14B08A1B2A}" vid="{1388B549-AE26-BE4F-BAF9-BF9ED8DB0440}"/>
    </a:ext>
  </a:extLst>
</a:theme>
</file>

<file path=ppt/theme/theme2.xml><?xml version="1.0" encoding="utf-8"?>
<a:theme xmlns:a="http://schemas.openxmlformats.org/drawingml/2006/main" name="1_Office Theme">
  <a:themeElements>
    <a:clrScheme name="DOJ Colors 1">
      <a:dk1>
        <a:srgbClr val="000000"/>
      </a:dk1>
      <a:lt1>
        <a:srgbClr val="FFFFFF"/>
      </a:lt1>
      <a:dk2>
        <a:srgbClr val="1A2747"/>
      </a:dk2>
      <a:lt2>
        <a:srgbClr val="FEFFFE"/>
      </a:lt2>
      <a:accent1>
        <a:srgbClr val="847551"/>
      </a:accent1>
      <a:accent2>
        <a:srgbClr val="182747"/>
      </a:accent2>
      <a:accent3>
        <a:srgbClr val="A5A5A5"/>
      </a:accent3>
      <a:accent4>
        <a:srgbClr val="800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4BF3EF27-141E-964E-B39E-882576A3EF3F}" vid="{2BEFE673-5837-9E46-89DB-FC19016A056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1E3C19F3DFEE4DAE718922E8F4983D" ma:contentTypeVersion="2" ma:contentTypeDescription="Create a new document." ma:contentTypeScope="" ma:versionID="094d3743f80851cc4b0992521978fc28">
  <xsd:schema xmlns:xsd="http://www.w3.org/2001/XMLSchema" xmlns:xs="http://www.w3.org/2001/XMLSchema" xmlns:p="http://schemas.microsoft.com/office/2006/metadata/properties" xmlns:ns2="5dc27927-4c30-4f1c-acef-956bd05a94bd" targetNamespace="http://schemas.microsoft.com/office/2006/metadata/properties" ma:root="true" ma:fieldsID="19d346bdeb72cbb7752ff3e66ae4e636" ns2:_="">
    <xsd:import namespace="5dc27927-4c30-4f1c-acef-956bd05a94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c27927-4c30-4f1c-acef-956bd05a94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7DD984-626E-4B01-803C-C50D245C27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405814-3F82-4C52-9B9D-2F015B1285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c27927-4c30-4f1c-acef-956bd05a94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226AFD-9047-4377-B62B-E4122D5688B8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5dc27927-4c30-4f1c-acef-956bd05a94b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E 16_9</Template>
  <TotalTime>803</TotalTime>
  <Words>953</Words>
  <Application>Microsoft Office PowerPoint</Application>
  <PresentationFormat>On-screen Show (16:9)</PresentationFormat>
  <Paragraphs>79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Wingdings</vt:lpstr>
      <vt:lpstr>Wingdings 2</vt:lpstr>
      <vt:lpstr>Office Theme</vt:lpstr>
      <vt:lpstr>1_Office Theme</vt:lpstr>
      <vt:lpstr>Immigration Court and Appellate Processes</vt:lpstr>
      <vt:lpstr>Disclaimer</vt:lpstr>
      <vt:lpstr>Overview</vt:lpstr>
      <vt:lpstr>What Happens During a Master Calendar Hearing?</vt:lpstr>
      <vt:lpstr>What Happens During a Master Calendar Hearing? (Cont.)</vt:lpstr>
      <vt:lpstr>What Happens During an Individual Hearing? </vt:lpstr>
      <vt:lpstr>What Happens During an Individual Hearing? (Cont.)</vt:lpstr>
      <vt:lpstr>The Appeal Process</vt:lpstr>
      <vt:lpstr>Motions</vt:lpstr>
      <vt:lpstr>Jurisdiction of the Federal Circuit Courts</vt:lpstr>
    </vt:vector>
  </TitlesOfParts>
  <Company>Executive Office for Immigration Review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Adjustment of Status</dc:title>
  <dc:creator>Baxter, Hoi Y. "Cherry" (EOIR)</dc:creator>
  <cp:lastModifiedBy>Metz, Matthew (EOIR)</cp:lastModifiedBy>
  <cp:revision>325</cp:revision>
  <dcterms:created xsi:type="dcterms:W3CDTF">2021-01-07T17:45:24Z</dcterms:created>
  <dcterms:modified xsi:type="dcterms:W3CDTF">2024-03-11T16:08:06Z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0x010100281E3C19F3DFEE4DAE718922E8F4983D</vt:lpwstr>
  </property>
</Properties>
</file>